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63" r:id="rId4"/>
    <p:sldId id="270" r:id="rId5"/>
    <p:sldId id="264" r:id="rId6"/>
    <p:sldId id="269" r:id="rId7"/>
    <p:sldId id="271" r:id="rId8"/>
    <p:sldId id="272" r:id="rId9"/>
    <p:sldId id="257" r:id="rId10"/>
  </p:sldIdLst>
  <p:sldSz cx="12192000" cy="6858000"/>
  <p:notesSz cx="6858000" cy="9144000"/>
  <p:embeddedFontLst>
    <p:embeddedFont>
      <p:font typeface="汉仪铸字美心体简" panose="0002060004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  <p:embeddedFont>
      <p:font typeface="Calibri Light" panose="020F0302020204030204" charset="0"/>
      <p:regular r:id="rId19"/>
      <p:italic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BDB"/>
    <a:srgbClr val="578FB7"/>
    <a:srgbClr val="3D6598"/>
    <a:srgbClr val="DEA6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FF4E0-E35C-4489-BB2E-78EC127808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4B28-7B40-45FC-9161-35844D3AA6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.xml"/><Relationship Id="rId7" Type="http://schemas.openxmlformats.org/officeDocument/2006/relationships/image" Target="../media/image2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1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 rot="2563817">
            <a:off x="10336987" y="4282695"/>
            <a:ext cx="2156144" cy="3655166"/>
          </a:xfrm>
          <a:custGeom>
            <a:avLst/>
            <a:gdLst>
              <a:gd name="connsiteX0" fmla="*/ 125713 w 2156144"/>
              <a:gd name="connsiteY0" fmla="*/ 125714 h 3655166"/>
              <a:gd name="connsiteX1" fmla="*/ 429212 w 2156144"/>
              <a:gd name="connsiteY1" fmla="*/ 0 h 3655166"/>
              <a:gd name="connsiteX2" fmla="*/ 447538 w 2156144"/>
              <a:gd name="connsiteY2" fmla="*/ 0 h 3655166"/>
              <a:gd name="connsiteX3" fmla="*/ 2156144 w 2156144"/>
              <a:gd name="connsiteY3" fmla="*/ 1849636 h 3655166"/>
              <a:gd name="connsiteX4" fmla="*/ 201583 w 2156144"/>
              <a:gd name="connsiteY4" fmla="*/ 3655166 h 3655166"/>
              <a:gd name="connsiteX5" fmla="*/ 189236 w 2156144"/>
              <a:gd name="connsiteY5" fmla="*/ 3648464 h 3655166"/>
              <a:gd name="connsiteX6" fmla="*/ 0 w 2156144"/>
              <a:gd name="connsiteY6" fmla="*/ 3292555 h 3655166"/>
              <a:gd name="connsiteX7" fmla="*/ 0 w 2156144"/>
              <a:gd name="connsiteY7" fmla="*/ 429212 h 3655166"/>
              <a:gd name="connsiteX8" fmla="*/ 125713 w 2156144"/>
              <a:gd name="connsiteY8" fmla="*/ 125714 h 36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6144" h="3655166">
                <a:moveTo>
                  <a:pt x="125713" y="125714"/>
                </a:moveTo>
                <a:cubicBezTo>
                  <a:pt x="203386" y="48042"/>
                  <a:pt x="310688" y="0"/>
                  <a:pt x="429212" y="0"/>
                </a:cubicBezTo>
                <a:lnTo>
                  <a:pt x="447538" y="0"/>
                </a:lnTo>
                <a:lnTo>
                  <a:pt x="2156144" y="1849636"/>
                </a:lnTo>
                <a:lnTo>
                  <a:pt x="201583" y="3655166"/>
                </a:lnTo>
                <a:lnTo>
                  <a:pt x="189236" y="3648464"/>
                </a:lnTo>
                <a:cubicBezTo>
                  <a:pt x="75065" y="3571331"/>
                  <a:pt x="0" y="3440710"/>
                  <a:pt x="0" y="3292555"/>
                </a:cubicBezTo>
                <a:lnTo>
                  <a:pt x="0" y="429212"/>
                </a:lnTo>
                <a:cubicBezTo>
                  <a:pt x="0" y="310689"/>
                  <a:pt x="48041" y="203386"/>
                  <a:pt x="125713" y="125714"/>
                </a:cubicBezTo>
                <a:close/>
              </a:path>
            </a:pathLst>
          </a:custGeom>
          <a:solidFill>
            <a:srgbClr val="9DC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719580" y="1841500"/>
            <a:ext cx="9719945" cy="122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基于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ResNet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鸟类识别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067560" y="3422650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汇报人：孙锦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浩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组员：叶相瑞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邹元祺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rot="2563817">
            <a:off x="441406" y="-244497"/>
            <a:ext cx="529355" cy="488993"/>
          </a:xfrm>
          <a:custGeom>
            <a:avLst/>
            <a:gdLst>
              <a:gd name="connsiteX0" fmla="*/ 0 w 3124220"/>
              <a:gd name="connsiteY0" fmla="*/ 2886006 h 2886006"/>
              <a:gd name="connsiteX1" fmla="*/ 3124220 w 3124220"/>
              <a:gd name="connsiteY1" fmla="*/ 0 h 2886006"/>
              <a:gd name="connsiteX2" fmla="*/ 3124220 w 3124220"/>
              <a:gd name="connsiteY2" fmla="*/ 2456794 h 2886006"/>
              <a:gd name="connsiteX3" fmla="*/ 2695008 w 3124220"/>
              <a:gd name="connsiteY3" fmla="*/ 2886006 h 288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20" h="2886006">
                <a:moveTo>
                  <a:pt x="0" y="2886006"/>
                </a:moveTo>
                <a:lnTo>
                  <a:pt x="3124220" y="0"/>
                </a:lnTo>
                <a:lnTo>
                  <a:pt x="3124220" y="2456794"/>
                </a:lnTo>
                <a:cubicBezTo>
                  <a:pt x="3124220" y="2693841"/>
                  <a:pt x="2932055" y="2886006"/>
                  <a:pt x="2695008" y="2886006"/>
                </a:cubicBezTo>
                <a:close/>
              </a:path>
            </a:pathLst>
          </a:custGeom>
          <a:solidFill>
            <a:srgbClr val="9DC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563817">
            <a:off x="-298877" y="33209"/>
            <a:ext cx="816737" cy="874282"/>
          </a:xfrm>
          <a:custGeom>
            <a:avLst/>
            <a:gdLst>
              <a:gd name="connsiteX0" fmla="*/ 0 w 4742266"/>
              <a:gd name="connsiteY0" fmla="*/ 964491 h 5076395"/>
              <a:gd name="connsiteX1" fmla="*/ 1044102 w 4742266"/>
              <a:gd name="connsiteY1" fmla="*/ 0 h 5076395"/>
              <a:gd name="connsiteX2" fmla="*/ 4132286 w 4742266"/>
              <a:gd name="connsiteY2" fmla="*/ 0 h 5076395"/>
              <a:gd name="connsiteX3" fmla="*/ 4742266 w 4742266"/>
              <a:gd name="connsiteY3" fmla="*/ 609980 h 5076395"/>
              <a:gd name="connsiteX4" fmla="*/ 4742266 w 4742266"/>
              <a:gd name="connsiteY4" fmla="*/ 4466415 h 5076395"/>
              <a:gd name="connsiteX5" fmla="*/ 4132286 w 4742266"/>
              <a:gd name="connsiteY5" fmla="*/ 5076395 h 5076395"/>
              <a:gd name="connsiteX6" fmla="*/ 3798382 w 4742266"/>
              <a:gd name="connsiteY6" fmla="*/ 5076395 h 5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2266" h="5076395">
                <a:moveTo>
                  <a:pt x="0" y="964491"/>
                </a:moveTo>
                <a:lnTo>
                  <a:pt x="1044102" y="0"/>
                </a:lnTo>
                <a:lnTo>
                  <a:pt x="4132286" y="0"/>
                </a:lnTo>
                <a:cubicBezTo>
                  <a:pt x="4469169" y="0"/>
                  <a:pt x="4742266" y="273097"/>
                  <a:pt x="4742266" y="609980"/>
                </a:cubicBezTo>
                <a:lnTo>
                  <a:pt x="4742266" y="4466415"/>
                </a:lnTo>
                <a:cubicBezTo>
                  <a:pt x="4742266" y="4803298"/>
                  <a:pt x="4469169" y="5076395"/>
                  <a:pt x="4132286" y="5076395"/>
                </a:cubicBezTo>
                <a:lnTo>
                  <a:pt x="3798382" y="5076395"/>
                </a:lnTo>
                <a:close/>
              </a:path>
            </a:pathLst>
          </a:custGeom>
          <a:solidFill>
            <a:srgbClr val="57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2189018" y="3645416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Add the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7772225" y="3645416"/>
            <a:ext cx="18630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Ad the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6120" y="1693545"/>
            <a:ext cx="5934075" cy="4201795"/>
          </a:xfrm>
          <a:prstGeom prst="rect">
            <a:avLst/>
          </a:prstGeom>
        </p:spPr>
      </p:pic>
      <p:sp>
        <p:nvSpPr>
          <p:cNvPr id="33" name="文本框 32"/>
          <p:cNvSpPr txBox="1"/>
          <p:nvPr>
            <p:custDataLst>
              <p:tags r:id="rId5"/>
            </p:custDataLst>
          </p:nvPr>
        </p:nvSpPr>
        <p:spPr>
          <a:xfrm>
            <a:off x="706120" y="781050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项目结构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86930" y="1250315"/>
            <a:ext cx="3502660" cy="478663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7186930" y="760095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数据集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rot="2563817">
            <a:off x="441406" y="-244497"/>
            <a:ext cx="529355" cy="488993"/>
          </a:xfrm>
          <a:custGeom>
            <a:avLst/>
            <a:gdLst>
              <a:gd name="connsiteX0" fmla="*/ 0 w 3124220"/>
              <a:gd name="connsiteY0" fmla="*/ 2886006 h 2886006"/>
              <a:gd name="connsiteX1" fmla="*/ 3124220 w 3124220"/>
              <a:gd name="connsiteY1" fmla="*/ 0 h 2886006"/>
              <a:gd name="connsiteX2" fmla="*/ 3124220 w 3124220"/>
              <a:gd name="connsiteY2" fmla="*/ 2456794 h 2886006"/>
              <a:gd name="connsiteX3" fmla="*/ 2695008 w 3124220"/>
              <a:gd name="connsiteY3" fmla="*/ 2886006 h 288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20" h="2886006">
                <a:moveTo>
                  <a:pt x="0" y="2886006"/>
                </a:moveTo>
                <a:lnTo>
                  <a:pt x="3124220" y="0"/>
                </a:lnTo>
                <a:lnTo>
                  <a:pt x="3124220" y="2456794"/>
                </a:lnTo>
                <a:cubicBezTo>
                  <a:pt x="3124220" y="2693841"/>
                  <a:pt x="2932055" y="2886006"/>
                  <a:pt x="2695008" y="2886006"/>
                </a:cubicBezTo>
                <a:close/>
              </a:path>
            </a:pathLst>
          </a:custGeom>
          <a:solidFill>
            <a:srgbClr val="9DC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563817">
            <a:off x="-298877" y="33209"/>
            <a:ext cx="816737" cy="874282"/>
          </a:xfrm>
          <a:custGeom>
            <a:avLst/>
            <a:gdLst>
              <a:gd name="connsiteX0" fmla="*/ 0 w 4742266"/>
              <a:gd name="connsiteY0" fmla="*/ 964491 h 5076395"/>
              <a:gd name="connsiteX1" fmla="*/ 1044102 w 4742266"/>
              <a:gd name="connsiteY1" fmla="*/ 0 h 5076395"/>
              <a:gd name="connsiteX2" fmla="*/ 4132286 w 4742266"/>
              <a:gd name="connsiteY2" fmla="*/ 0 h 5076395"/>
              <a:gd name="connsiteX3" fmla="*/ 4742266 w 4742266"/>
              <a:gd name="connsiteY3" fmla="*/ 609980 h 5076395"/>
              <a:gd name="connsiteX4" fmla="*/ 4742266 w 4742266"/>
              <a:gd name="connsiteY4" fmla="*/ 4466415 h 5076395"/>
              <a:gd name="connsiteX5" fmla="*/ 4132286 w 4742266"/>
              <a:gd name="connsiteY5" fmla="*/ 5076395 h 5076395"/>
              <a:gd name="connsiteX6" fmla="*/ 3798382 w 4742266"/>
              <a:gd name="connsiteY6" fmla="*/ 5076395 h 5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2266" h="5076395">
                <a:moveTo>
                  <a:pt x="0" y="964491"/>
                </a:moveTo>
                <a:lnTo>
                  <a:pt x="1044102" y="0"/>
                </a:lnTo>
                <a:lnTo>
                  <a:pt x="4132286" y="0"/>
                </a:lnTo>
                <a:cubicBezTo>
                  <a:pt x="4469169" y="0"/>
                  <a:pt x="4742266" y="273097"/>
                  <a:pt x="4742266" y="609980"/>
                </a:cubicBezTo>
                <a:lnTo>
                  <a:pt x="4742266" y="4466415"/>
                </a:lnTo>
                <a:cubicBezTo>
                  <a:pt x="4742266" y="4803298"/>
                  <a:pt x="4469169" y="5076395"/>
                  <a:pt x="4132286" y="5076395"/>
                </a:cubicBezTo>
                <a:lnTo>
                  <a:pt x="3798382" y="5076395"/>
                </a:lnTo>
                <a:close/>
              </a:path>
            </a:pathLst>
          </a:custGeom>
          <a:solidFill>
            <a:srgbClr val="57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189018" y="3645416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Add the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772225" y="3645416"/>
            <a:ext cx="18630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Ad the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" y="1649730"/>
            <a:ext cx="4786630" cy="395414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28955" y="934720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爬虫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75" y="1452245"/>
            <a:ext cx="6885305" cy="47866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63845" y="934720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部分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图片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93099" y="2382982"/>
            <a:ext cx="2711266" cy="628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158240" y="123825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模型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1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12705"/>
          <a:stretch>
            <a:fillRect/>
          </a:stretch>
        </p:blipFill>
        <p:spPr>
          <a:xfrm>
            <a:off x="116840" y="700405"/>
            <a:ext cx="3143250" cy="5784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28135" y="123825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模型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2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699770"/>
            <a:ext cx="2748280" cy="57854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712200" y="123825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模型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3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630" y="699770"/>
            <a:ext cx="2836545" cy="30092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0" y="700405"/>
            <a:ext cx="3008630" cy="58896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160" y="3778885"/>
            <a:ext cx="1574800" cy="28111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rot="2563817">
            <a:off x="441406" y="-244497"/>
            <a:ext cx="529355" cy="488993"/>
          </a:xfrm>
          <a:custGeom>
            <a:avLst/>
            <a:gdLst>
              <a:gd name="connsiteX0" fmla="*/ 0 w 3124220"/>
              <a:gd name="connsiteY0" fmla="*/ 2886006 h 2886006"/>
              <a:gd name="connsiteX1" fmla="*/ 3124220 w 3124220"/>
              <a:gd name="connsiteY1" fmla="*/ 0 h 2886006"/>
              <a:gd name="connsiteX2" fmla="*/ 3124220 w 3124220"/>
              <a:gd name="connsiteY2" fmla="*/ 2456794 h 2886006"/>
              <a:gd name="connsiteX3" fmla="*/ 2695008 w 3124220"/>
              <a:gd name="connsiteY3" fmla="*/ 2886006 h 288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20" h="2886006">
                <a:moveTo>
                  <a:pt x="0" y="2886006"/>
                </a:moveTo>
                <a:lnTo>
                  <a:pt x="3124220" y="0"/>
                </a:lnTo>
                <a:lnTo>
                  <a:pt x="3124220" y="2456794"/>
                </a:lnTo>
                <a:cubicBezTo>
                  <a:pt x="3124220" y="2693841"/>
                  <a:pt x="2932055" y="2886006"/>
                  <a:pt x="2695008" y="2886006"/>
                </a:cubicBezTo>
                <a:close/>
              </a:path>
            </a:pathLst>
          </a:custGeom>
          <a:solidFill>
            <a:srgbClr val="9DC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563817">
            <a:off x="-298877" y="33209"/>
            <a:ext cx="816737" cy="874282"/>
          </a:xfrm>
          <a:custGeom>
            <a:avLst/>
            <a:gdLst>
              <a:gd name="connsiteX0" fmla="*/ 0 w 4742266"/>
              <a:gd name="connsiteY0" fmla="*/ 964491 h 5076395"/>
              <a:gd name="connsiteX1" fmla="*/ 1044102 w 4742266"/>
              <a:gd name="connsiteY1" fmla="*/ 0 h 5076395"/>
              <a:gd name="connsiteX2" fmla="*/ 4132286 w 4742266"/>
              <a:gd name="connsiteY2" fmla="*/ 0 h 5076395"/>
              <a:gd name="connsiteX3" fmla="*/ 4742266 w 4742266"/>
              <a:gd name="connsiteY3" fmla="*/ 609980 h 5076395"/>
              <a:gd name="connsiteX4" fmla="*/ 4742266 w 4742266"/>
              <a:gd name="connsiteY4" fmla="*/ 4466415 h 5076395"/>
              <a:gd name="connsiteX5" fmla="*/ 4132286 w 4742266"/>
              <a:gd name="connsiteY5" fmla="*/ 5076395 h 5076395"/>
              <a:gd name="connsiteX6" fmla="*/ 3798382 w 4742266"/>
              <a:gd name="connsiteY6" fmla="*/ 5076395 h 5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2266" h="5076395">
                <a:moveTo>
                  <a:pt x="0" y="964491"/>
                </a:moveTo>
                <a:lnTo>
                  <a:pt x="1044102" y="0"/>
                </a:lnTo>
                <a:lnTo>
                  <a:pt x="4132286" y="0"/>
                </a:lnTo>
                <a:cubicBezTo>
                  <a:pt x="4469169" y="0"/>
                  <a:pt x="4742266" y="273097"/>
                  <a:pt x="4742266" y="609980"/>
                </a:cubicBezTo>
                <a:lnTo>
                  <a:pt x="4742266" y="4466415"/>
                </a:lnTo>
                <a:cubicBezTo>
                  <a:pt x="4742266" y="4803298"/>
                  <a:pt x="4469169" y="5076395"/>
                  <a:pt x="4132286" y="5076395"/>
                </a:cubicBezTo>
                <a:lnTo>
                  <a:pt x="3798382" y="5076395"/>
                </a:lnTo>
                <a:close/>
              </a:path>
            </a:pathLst>
          </a:custGeom>
          <a:solidFill>
            <a:srgbClr val="57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Group 83"/>
          <p:cNvGrpSpPr/>
          <p:nvPr/>
        </p:nvGrpSpPr>
        <p:grpSpPr>
          <a:xfrm>
            <a:off x="9749129" y="2473325"/>
            <a:ext cx="1024939" cy="805819"/>
            <a:chOff x="2428875" y="2376488"/>
            <a:chExt cx="690563" cy="542925"/>
          </a:xfrm>
          <a:solidFill>
            <a:schemeClr val="bg1"/>
          </a:solidFill>
        </p:grpSpPr>
        <p:sp>
          <p:nvSpPr>
            <p:cNvPr id="14" name="Freeform 83"/>
            <p:cNvSpPr/>
            <p:nvPr/>
          </p:nvSpPr>
          <p:spPr bwMode="auto">
            <a:xfrm>
              <a:off x="2546350" y="2857500"/>
              <a:ext cx="455613" cy="61913"/>
            </a:xfrm>
            <a:custGeom>
              <a:avLst/>
              <a:gdLst>
                <a:gd name="T0" fmla="*/ 158 w 2296"/>
                <a:gd name="T1" fmla="*/ 0 h 312"/>
                <a:gd name="T2" fmla="*/ 2137 w 2296"/>
                <a:gd name="T3" fmla="*/ 0 h 312"/>
                <a:gd name="T4" fmla="*/ 2169 w 2296"/>
                <a:gd name="T5" fmla="*/ 3 h 312"/>
                <a:gd name="T6" fmla="*/ 2199 w 2296"/>
                <a:gd name="T7" fmla="*/ 13 h 312"/>
                <a:gd name="T8" fmla="*/ 2225 w 2296"/>
                <a:gd name="T9" fmla="*/ 27 h 312"/>
                <a:gd name="T10" fmla="*/ 2249 w 2296"/>
                <a:gd name="T11" fmla="*/ 46 h 312"/>
                <a:gd name="T12" fmla="*/ 2268 w 2296"/>
                <a:gd name="T13" fmla="*/ 69 h 312"/>
                <a:gd name="T14" fmla="*/ 2283 w 2296"/>
                <a:gd name="T15" fmla="*/ 96 h 312"/>
                <a:gd name="T16" fmla="*/ 2292 w 2296"/>
                <a:gd name="T17" fmla="*/ 125 h 312"/>
                <a:gd name="T18" fmla="*/ 2296 w 2296"/>
                <a:gd name="T19" fmla="*/ 157 h 312"/>
                <a:gd name="T20" fmla="*/ 2292 w 2296"/>
                <a:gd name="T21" fmla="*/ 188 h 312"/>
                <a:gd name="T22" fmla="*/ 2283 w 2296"/>
                <a:gd name="T23" fmla="*/ 218 h 312"/>
                <a:gd name="T24" fmla="*/ 2268 w 2296"/>
                <a:gd name="T25" fmla="*/ 244 h 312"/>
                <a:gd name="T26" fmla="*/ 2249 w 2296"/>
                <a:gd name="T27" fmla="*/ 267 h 312"/>
                <a:gd name="T28" fmla="*/ 2225 w 2296"/>
                <a:gd name="T29" fmla="*/ 286 h 312"/>
                <a:gd name="T30" fmla="*/ 2199 w 2296"/>
                <a:gd name="T31" fmla="*/ 301 h 312"/>
                <a:gd name="T32" fmla="*/ 2169 w 2296"/>
                <a:gd name="T33" fmla="*/ 309 h 312"/>
                <a:gd name="T34" fmla="*/ 2137 w 2296"/>
                <a:gd name="T35" fmla="*/ 312 h 312"/>
                <a:gd name="T36" fmla="*/ 158 w 2296"/>
                <a:gd name="T37" fmla="*/ 312 h 312"/>
                <a:gd name="T38" fmla="*/ 126 w 2296"/>
                <a:gd name="T39" fmla="*/ 309 h 312"/>
                <a:gd name="T40" fmla="*/ 96 w 2296"/>
                <a:gd name="T41" fmla="*/ 301 h 312"/>
                <a:gd name="T42" fmla="*/ 69 w 2296"/>
                <a:gd name="T43" fmla="*/ 286 h 312"/>
                <a:gd name="T44" fmla="*/ 46 w 2296"/>
                <a:gd name="T45" fmla="*/ 267 h 312"/>
                <a:gd name="T46" fmla="*/ 27 w 2296"/>
                <a:gd name="T47" fmla="*/ 244 h 312"/>
                <a:gd name="T48" fmla="*/ 12 w 2296"/>
                <a:gd name="T49" fmla="*/ 218 h 312"/>
                <a:gd name="T50" fmla="*/ 3 w 2296"/>
                <a:gd name="T51" fmla="*/ 188 h 312"/>
                <a:gd name="T52" fmla="*/ 0 w 2296"/>
                <a:gd name="T53" fmla="*/ 157 h 312"/>
                <a:gd name="T54" fmla="*/ 3 w 2296"/>
                <a:gd name="T55" fmla="*/ 125 h 312"/>
                <a:gd name="T56" fmla="*/ 12 w 2296"/>
                <a:gd name="T57" fmla="*/ 96 h 312"/>
                <a:gd name="T58" fmla="*/ 27 w 2296"/>
                <a:gd name="T59" fmla="*/ 69 h 312"/>
                <a:gd name="T60" fmla="*/ 46 w 2296"/>
                <a:gd name="T61" fmla="*/ 46 h 312"/>
                <a:gd name="T62" fmla="*/ 69 w 2296"/>
                <a:gd name="T63" fmla="*/ 27 h 312"/>
                <a:gd name="T64" fmla="*/ 96 w 2296"/>
                <a:gd name="T65" fmla="*/ 13 h 312"/>
                <a:gd name="T66" fmla="*/ 126 w 2296"/>
                <a:gd name="T67" fmla="*/ 3 h 312"/>
                <a:gd name="T68" fmla="*/ 158 w 2296"/>
                <a:gd name="T6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6" h="312">
                  <a:moveTo>
                    <a:pt x="158" y="0"/>
                  </a:moveTo>
                  <a:lnTo>
                    <a:pt x="2137" y="0"/>
                  </a:lnTo>
                  <a:lnTo>
                    <a:pt x="2169" y="3"/>
                  </a:lnTo>
                  <a:lnTo>
                    <a:pt x="2199" y="13"/>
                  </a:lnTo>
                  <a:lnTo>
                    <a:pt x="2225" y="27"/>
                  </a:lnTo>
                  <a:lnTo>
                    <a:pt x="2249" y="46"/>
                  </a:lnTo>
                  <a:lnTo>
                    <a:pt x="2268" y="69"/>
                  </a:lnTo>
                  <a:lnTo>
                    <a:pt x="2283" y="96"/>
                  </a:lnTo>
                  <a:lnTo>
                    <a:pt x="2292" y="125"/>
                  </a:lnTo>
                  <a:lnTo>
                    <a:pt x="2296" y="157"/>
                  </a:lnTo>
                  <a:lnTo>
                    <a:pt x="2292" y="188"/>
                  </a:lnTo>
                  <a:lnTo>
                    <a:pt x="2283" y="218"/>
                  </a:lnTo>
                  <a:lnTo>
                    <a:pt x="2268" y="244"/>
                  </a:lnTo>
                  <a:lnTo>
                    <a:pt x="2249" y="267"/>
                  </a:lnTo>
                  <a:lnTo>
                    <a:pt x="2225" y="286"/>
                  </a:lnTo>
                  <a:lnTo>
                    <a:pt x="2199" y="301"/>
                  </a:lnTo>
                  <a:lnTo>
                    <a:pt x="2169" y="309"/>
                  </a:lnTo>
                  <a:lnTo>
                    <a:pt x="2137" y="312"/>
                  </a:lnTo>
                  <a:lnTo>
                    <a:pt x="158" y="312"/>
                  </a:lnTo>
                  <a:lnTo>
                    <a:pt x="126" y="309"/>
                  </a:lnTo>
                  <a:lnTo>
                    <a:pt x="96" y="301"/>
                  </a:lnTo>
                  <a:lnTo>
                    <a:pt x="69" y="286"/>
                  </a:lnTo>
                  <a:lnTo>
                    <a:pt x="46" y="267"/>
                  </a:lnTo>
                  <a:lnTo>
                    <a:pt x="27" y="244"/>
                  </a:lnTo>
                  <a:lnTo>
                    <a:pt x="12" y="218"/>
                  </a:lnTo>
                  <a:lnTo>
                    <a:pt x="3" y="188"/>
                  </a:lnTo>
                  <a:lnTo>
                    <a:pt x="0" y="157"/>
                  </a:lnTo>
                  <a:lnTo>
                    <a:pt x="3" y="125"/>
                  </a:lnTo>
                  <a:lnTo>
                    <a:pt x="12" y="96"/>
                  </a:lnTo>
                  <a:lnTo>
                    <a:pt x="27" y="69"/>
                  </a:lnTo>
                  <a:lnTo>
                    <a:pt x="46" y="46"/>
                  </a:lnTo>
                  <a:lnTo>
                    <a:pt x="69" y="27"/>
                  </a:lnTo>
                  <a:lnTo>
                    <a:pt x="96" y="13"/>
                  </a:lnTo>
                  <a:lnTo>
                    <a:pt x="126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5" name="Freeform 84"/>
            <p:cNvSpPr/>
            <p:nvPr/>
          </p:nvSpPr>
          <p:spPr bwMode="auto">
            <a:xfrm>
              <a:off x="2538413" y="2601913"/>
              <a:ext cx="47625" cy="123825"/>
            </a:xfrm>
            <a:custGeom>
              <a:avLst/>
              <a:gdLst>
                <a:gd name="T0" fmla="*/ 119 w 237"/>
                <a:gd name="T1" fmla="*/ 0 h 624"/>
                <a:gd name="T2" fmla="*/ 146 w 237"/>
                <a:gd name="T3" fmla="*/ 4 h 624"/>
                <a:gd name="T4" fmla="*/ 171 w 237"/>
                <a:gd name="T5" fmla="*/ 12 h 624"/>
                <a:gd name="T6" fmla="*/ 194 w 237"/>
                <a:gd name="T7" fmla="*/ 26 h 624"/>
                <a:gd name="T8" fmla="*/ 212 w 237"/>
                <a:gd name="T9" fmla="*/ 45 h 624"/>
                <a:gd name="T10" fmla="*/ 226 w 237"/>
                <a:gd name="T11" fmla="*/ 66 h 624"/>
                <a:gd name="T12" fmla="*/ 234 w 237"/>
                <a:gd name="T13" fmla="*/ 91 h 624"/>
                <a:gd name="T14" fmla="*/ 237 w 237"/>
                <a:gd name="T15" fmla="*/ 117 h 624"/>
                <a:gd name="T16" fmla="*/ 237 w 237"/>
                <a:gd name="T17" fmla="*/ 507 h 624"/>
                <a:gd name="T18" fmla="*/ 234 w 237"/>
                <a:gd name="T19" fmla="*/ 535 h 624"/>
                <a:gd name="T20" fmla="*/ 226 w 237"/>
                <a:gd name="T21" fmla="*/ 559 h 624"/>
                <a:gd name="T22" fmla="*/ 212 w 237"/>
                <a:gd name="T23" fmla="*/ 581 h 624"/>
                <a:gd name="T24" fmla="*/ 194 w 237"/>
                <a:gd name="T25" fmla="*/ 599 h 624"/>
                <a:gd name="T26" fmla="*/ 171 w 237"/>
                <a:gd name="T27" fmla="*/ 613 h 624"/>
                <a:gd name="T28" fmla="*/ 146 w 237"/>
                <a:gd name="T29" fmla="*/ 622 h 624"/>
                <a:gd name="T30" fmla="*/ 119 w 237"/>
                <a:gd name="T31" fmla="*/ 624 h 624"/>
                <a:gd name="T32" fmla="*/ 91 w 237"/>
                <a:gd name="T33" fmla="*/ 622 h 624"/>
                <a:gd name="T34" fmla="*/ 67 w 237"/>
                <a:gd name="T35" fmla="*/ 613 h 624"/>
                <a:gd name="T36" fmla="*/ 44 w 237"/>
                <a:gd name="T37" fmla="*/ 599 h 624"/>
                <a:gd name="T38" fmla="*/ 26 w 237"/>
                <a:gd name="T39" fmla="*/ 581 h 624"/>
                <a:gd name="T40" fmla="*/ 12 w 237"/>
                <a:gd name="T41" fmla="*/ 559 h 624"/>
                <a:gd name="T42" fmla="*/ 3 w 237"/>
                <a:gd name="T43" fmla="*/ 535 h 624"/>
                <a:gd name="T44" fmla="*/ 0 w 237"/>
                <a:gd name="T45" fmla="*/ 507 h 624"/>
                <a:gd name="T46" fmla="*/ 0 w 237"/>
                <a:gd name="T47" fmla="*/ 117 h 624"/>
                <a:gd name="T48" fmla="*/ 3 w 237"/>
                <a:gd name="T49" fmla="*/ 91 h 624"/>
                <a:gd name="T50" fmla="*/ 12 w 237"/>
                <a:gd name="T51" fmla="*/ 66 h 624"/>
                <a:gd name="T52" fmla="*/ 26 w 237"/>
                <a:gd name="T53" fmla="*/ 45 h 624"/>
                <a:gd name="T54" fmla="*/ 44 w 237"/>
                <a:gd name="T55" fmla="*/ 26 h 624"/>
                <a:gd name="T56" fmla="*/ 67 w 237"/>
                <a:gd name="T57" fmla="*/ 12 h 624"/>
                <a:gd name="T58" fmla="*/ 91 w 237"/>
                <a:gd name="T59" fmla="*/ 4 h 624"/>
                <a:gd name="T60" fmla="*/ 119 w 237"/>
                <a:gd name="T6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624">
                  <a:moveTo>
                    <a:pt x="119" y="0"/>
                  </a:moveTo>
                  <a:lnTo>
                    <a:pt x="146" y="4"/>
                  </a:lnTo>
                  <a:lnTo>
                    <a:pt x="171" y="12"/>
                  </a:lnTo>
                  <a:lnTo>
                    <a:pt x="194" y="26"/>
                  </a:lnTo>
                  <a:lnTo>
                    <a:pt x="212" y="45"/>
                  </a:lnTo>
                  <a:lnTo>
                    <a:pt x="226" y="66"/>
                  </a:lnTo>
                  <a:lnTo>
                    <a:pt x="234" y="91"/>
                  </a:lnTo>
                  <a:lnTo>
                    <a:pt x="237" y="117"/>
                  </a:lnTo>
                  <a:lnTo>
                    <a:pt x="237" y="507"/>
                  </a:lnTo>
                  <a:lnTo>
                    <a:pt x="234" y="535"/>
                  </a:lnTo>
                  <a:lnTo>
                    <a:pt x="226" y="559"/>
                  </a:lnTo>
                  <a:lnTo>
                    <a:pt x="212" y="581"/>
                  </a:lnTo>
                  <a:lnTo>
                    <a:pt x="194" y="599"/>
                  </a:lnTo>
                  <a:lnTo>
                    <a:pt x="171" y="613"/>
                  </a:lnTo>
                  <a:lnTo>
                    <a:pt x="146" y="622"/>
                  </a:lnTo>
                  <a:lnTo>
                    <a:pt x="119" y="624"/>
                  </a:lnTo>
                  <a:lnTo>
                    <a:pt x="91" y="622"/>
                  </a:lnTo>
                  <a:lnTo>
                    <a:pt x="67" y="613"/>
                  </a:lnTo>
                  <a:lnTo>
                    <a:pt x="44" y="599"/>
                  </a:lnTo>
                  <a:lnTo>
                    <a:pt x="26" y="581"/>
                  </a:lnTo>
                  <a:lnTo>
                    <a:pt x="12" y="559"/>
                  </a:lnTo>
                  <a:lnTo>
                    <a:pt x="3" y="535"/>
                  </a:lnTo>
                  <a:lnTo>
                    <a:pt x="0" y="507"/>
                  </a:lnTo>
                  <a:lnTo>
                    <a:pt x="0" y="117"/>
                  </a:lnTo>
                  <a:lnTo>
                    <a:pt x="3" y="91"/>
                  </a:lnTo>
                  <a:lnTo>
                    <a:pt x="12" y="66"/>
                  </a:lnTo>
                  <a:lnTo>
                    <a:pt x="26" y="45"/>
                  </a:lnTo>
                  <a:lnTo>
                    <a:pt x="44" y="26"/>
                  </a:lnTo>
                  <a:lnTo>
                    <a:pt x="67" y="12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6" name="Freeform 85"/>
            <p:cNvSpPr/>
            <p:nvPr/>
          </p:nvSpPr>
          <p:spPr bwMode="auto">
            <a:xfrm>
              <a:off x="2617788" y="2570163"/>
              <a:ext cx="46038" cy="155575"/>
            </a:xfrm>
            <a:custGeom>
              <a:avLst/>
              <a:gdLst>
                <a:gd name="T0" fmla="*/ 120 w 238"/>
                <a:gd name="T1" fmla="*/ 0 h 780"/>
                <a:gd name="T2" fmla="*/ 146 w 238"/>
                <a:gd name="T3" fmla="*/ 3 h 780"/>
                <a:gd name="T4" fmla="*/ 172 w 238"/>
                <a:gd name="T5" fmla="*/ 12 h 780"/>
                <a:gd name="T6" fmla="*/ 193 w 238"/>
                <a:gd name="T7" fmla="*/ 26 h 780"/>
                <a:gd name="T8" fmla="*/ 213 w 238"/>
                <a:gd name="T9" fmla="*/ 44 h 780"/>
                <a:gd name="T10" fmla="*/ 226 w 238"/>
                <a:gd name="T11" fmla="*/ 66 h 780"/>
                <a:gd name="T12" fmla="*/ 235 w 238"/>
                <a:gd name="T13" fmla="*/ 90 h 780"/>
                <a:gd name="T14" fmla="*/ 238 w 238"/>
                <a:gd name="T15" fmla="*/ 117 h 780"/>
                <a:gd name="T16" fmla="*/ 238 w 238"/>
                <a:gd name="T17" fmla="*/ 663 h 780"/>
                <a:gd name="T18" fmla="*/ 235 w 238"/>
                <a:gd name="T19" fmla="*/ 691 h 780"/>
                <a:gd name="T20" fmla="*/ 226 w 238"/>
                <a:gd name="T21" fmla="*/ 715 h 780"/>
                <a:gd name="T22" fmla="*/ 213 w 238"/>
                <a:gd name="T23" fmla="*/ 737 h 780"/>
                <a:gd name="T24" fmla="*/ 193 w 238"/>
                <a:gd name="T25" fmla="*/ 755 h 780"/>
                <a:gd name="T26" fmla="*/ 172 w 238"/>
                <a:gd name="T27" fmla="*/ 769 h 780"/>
                <a:gd name="T28" fmla="*/ 146 w 238"/>
                <a:gd name="T29" fmla="*/ 778 h 780"/>
                <a:gd name="T30" fmla="*/ 120 w 238"/>
                <a:gd name="T31" fmla="*/ 780 h 780"/>
                <a:gd name="T32" fmla="*/ 92 w 238"/>
                <a:gd name="T33" fmla="*/ 778 h 780"/>
                <a:gd name="T34" fmla="*/ 68 w 238"/>
                <a:gd name="T35" fmla="*/ 769 h 780"/>
                <a:gd name="T36" fmla="*/ 45 w 238"/>
                <a:gd name="T37" fmla="*/ 755 h 780"/>
                <a:gd name="T38" fmla="*/ 27 w 238"/>
                <a:gd name="T39" fmla="*/ 737 h 780"/>
                <a:gd name="T40" fmla="*/ 13 w 238"/>
                <a:gd name="T41" fmla="*/ 715 h 780"/>
                <a:gd name="T42" fmla="*/ 4 w 238"/>
                <a:gd name="T43" fmla="*/ 691 h 780"/>
                <a:gd name="T44" fmla="*/ 0 w 238"/>
                <a:gd name="T45" fmla="*/ 663 h 780"/>
                <a:gd name="T46" fmla="*/ 0 w 238"/>
                <a:gd name="T47" fmla="*/ 117 h 780"/>
                <a:gd name="T48" fmla="*/ 4 w 238"/>
                <a:gd name="T49" fmla="*/ 90 h 780"/>
                <a:gd name="T50" fmla="*/ 13 w 238"/>
                <a:gd name="T51" fmla="*/ 66 h 780"/>
                <a:gd name="T52" fmla="*/ 27 w 238"/>
                <a:gd name="T53" fmla="*/ 44 h 780"/>
                <a:gd name="T54" fmla="*/ 45 w 238"/>
                <a:gd name="T55" fmla="*/ 26 h 780"/>
                <a:gd name="T56" fmla="*/ 68 w 238"/>
                <a:gd name="T57" fmla="*/ 12 h 780"/>
                <a:gd name="T58" fmla="*/ 92 w 238"/>
                <a:gd name="T59" fmla="*/ 3 h 780"/>
                <a:gd name="T60" fmla="*/ 120 w 238"/>
                <a:gd name="T61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8" h="780">
                  <a:moveTo>
                    <a:pt x="120" y="0"/>
                  </a:moveTo>
                  <a:lnTo>
                    <a:pt x="146" y="3"/>
                  </a:lnTo>
                  <a:lnTo>
                    <a:pt x="172" y="12"/>
                  </a:lnTo>
                  <a:lnTo>
                    <a:pt x="193" y="26"/>
                  </a:lnTo>
                  <a:lnTo>
                    <a:pt x="213" y="44"/>
                  </a:lnTo>
                  <a:lnTo>
                    <a:pt x="226" y="66"/>
                  </a:lnTo>
                  <a:lnTo>
                    <a:pt x="235" y="90"/>
                  </a:lnTo>
                  <a:lnTo>
                    <a:pt x="238" y="117"/>
                  </a:lnTo>
                  <a:lnTo>
                    <a:pt x="238" y="663"/>
                  </a:lnTo>
                  <a:lnTo>
                    <a:pt x="235" y="691"/>
                  </a:lnTo>
                  <a:lnTo>
                    <a:pt x="226" y="715"/>
                  </a:lnTo>
                  <a:lnTo>
                    <a:pt x="213" y="737"/>
                  </a:lnTo>
                  <a:lnTo>
                    <a:pt x="193" y="755"/>
                  </a:lnTo>
                  <a:lnTo>
                    <a:pt x="172" y="769"/>
                  </a:lnTo>
                  <a:lnTo>
                    <a:pt x="146" y="778"/>
                  </a:lnTo>
                  <a:lnTo>
                    <a:pt x="120" y="780"/>
                  </a:lnTo>
                  <a:lnTo>
                    <a:pt x="92" y="778"/>
                  </a:lnTo>
                  <a:lnTo>
                    <a:pt x="68" y="769"/>
                  </a:lnTo>
                  <a:lnTo>
                    <a:pt x="45" y="755"/>
                  </a:lnTo>
                  <a:lnTo>
                    <a:pt x="27" y="737"/>
                  </a:lnTo>
                  <a:lnTo>
                    <a:pt x="13" y="715"/>
                  </a:lnTo>
                  <a:lnTo>
                    <a:pt x="4" y="691"/>
                  </a:lnTo>
                  <a:lnTo>
                    <a:pt x="0" y="663"/>
                  </a:lnTo>
                  <a:lnTo>
                    <a:pt x="0" y="117"/>
                  </a:lnTo>
                  <a:lnTo>
                    <a:pt x="4" y="90"/>
                  </a:lnTo>
                  <a:lnTo>
                    <a:pt x="13" y="66"/>
                  </a:lnTo>
                  <a:lnTo>
                    <a:pt x="27" y="44"/>
                  </a:lnTo>
                  <a:lnTo>
                    <a:pt x="45" y="26"/>
                  </a:lnTo>
                  <a:lnTo>
                    <a:pt x="68" y="12"/>
                  </a:lnTo>
                  <a:lnTo>
                    <a:pt x="92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7" name="Freeform 86"/>
            <p:cNvSpPr/>
            <p:nvPr/>
          </p:nvSpPr>
          <p:spPr bwMode="auto">
            <a:xfrm>
              <a:off x="2695575" y="2538413"/>
              <a:ext cx="47625" cy="187325"/>
            </a:xfrm>
            <a:custGeom>
              <a:avLst/>
              <a:gdLst>
                <a:gd name="T0" fmla="*/ 119 w 237"/>
                <a:gd name="T1" fmla="*/ 0 h 936"/>
                <a:gd name="T2" fmla="*/ 145 w 237"/>
                <a:gd name="T3" fmla="*/ 3 h 936"/>
                <a:gd name="T4" fmla="*/ 171 w 237"/>
                <a:gd name="T5" fmla="*/ 12 h 936"/>
                <a:gd name="T6" fmla="*/ 192 w 237"/>
                <a:gd name="T7" fmla="*/ 25 h 936"/>
                <a:gd name="T8" fmla="*/ 211 w 237"/>
                <a:gd name="T9" fmla="*/ 44 h 936"/>
                <a:gd name="T10" fmla="*/ 225 w 237"/>
                <a:gd name="T11" fmla="*/ 65 h 936"/>
                <a:gd name="T12" fmla="*/ 234 w 237"/>
                <a:gd name="T13" fmla="*/ 90 h 936"/>
                <a:gd name="T14" fmla="*/ 237 w 237"/>
                <a:gd name="T15" fmla="*/ 117 h 936"/>
                <a:gd name="T16" fmla="*/ 237 w 237"/>
                <a:gd name="T17" fmla="*/ 819 h 936"/>
                <a:gd name="T18" fmla="*/ 234 w 237"/>
                <a:gd name="T19" fmla="*/ 847 h 936"/>
                <a:gd name="T20" fmla="*/ 225 w 237"/>
                <a:gd name="T21" fmla="*/ 871 h 936"/>
                <a:gd name="T22" fmla="*/ 211 w 237"/>
                <a:gd name="T23" fmla="*/ 893 h 936"/>
                <a:gd name="T24" fmla="*/ 192 w 237"/>
                <a:gd name="T25" fmla="*/ 911 h 936"/>
                <a:gd name="T26" fmla="*/ 171 w 237"/>
                <a:gd name="T27" fmla="*/ 925 h 936"/>
                <a:gd name="T28" fmla="*/ 145 w 237"/>
                <a:gd name="T29" fmla="*/ 934 h 936"/>
                <a:gd name="T30" fmla="*/ 119 w 237"/>
                <a:gd name="T31" fmla="*/ 936 h 936"/>
                <a:gd name="T32" fmla="*/ 91 w 237"/>
                <a:gd name="T33" fmla="*/ 934 h 936"/>
                <a:gd name="T34" fmla="*/ 66 w 237"/>
                <a:gd name="T35" fmla="*/ 925 h 936"/>
                <a:gd name="T36" fmla="*/ 44 w 237"/>
                <a:gd name="T37" fmla="*/ 911 h 936"/>
                <a:gd name="T38" fmla="*/ 26 w 237"/>
                <a:gd name="T39" fmla="*/ 893 h 936"/>
                <a:gd name="T40" fmla="*/ 12 w 237"/>
                <a:gd name="T41" fmla="*/ 871 h 936"/>
                <a:gd name="T42" fmla="*/ 3 w 237"/>
                <a:gd name="T43" fmla="*/ 847 h 936"/>
                <a:gd name="T44" fmla="*/ 0 w 237"/>
                <a:gd name="T45" fmla="*/ 819 h 936"/>
                <a:gd name="T46" fmla="*/ 0 w 237"/>
                <a:gd name="T47" fmla="*/ 117 h 936"/>
                <a:gd name="T48" fmla="*/ 3 w 237"/>
                <a:gd name="T49" fmla="*/ 90 h 936"/>
                <a:gd name="T50" fmla="*/ 12 w 237"/>
                <a:gd name="T51" fmla="*/ 65 h 936"/>
                <a:gd name="T52" fmla="*/ 26 w 237"/>
                <a:gd name="T53" fmla="*/ 44 h 936"/>
                <a:gd name="T54" fmla="*/ 44 w 237"/>
                <a:gd name="T55" fmla="*/ 25 h 936"/>
                <a:gd name="T56" fmla="*/ 66 w 237"/>
                <a:gd name="T57" fmla="*/ 12 h 936"/>
                <a:gd name="T58" fmla="*/ 91 w 237"/>
                <a:gd name="T59" fmla="*/ 3 h 936"/>
                <a:gd name="T60" fmla="*/ 119 w 237"/>
                <a:gd name="T61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936">
                  <a:moveTo>
                    <a:pt x="119" y="0"/>
                  </a:moveTo>
                  <a:lnTo>
                    <a:pt x="145" y="3"/>
                  </a:lnTo>
                  <a:lnTo>
                    <a:pt x="171" y="12"/>
                  </a:lnTo>
                  <a:lnTo>
                    <a:pt x="192" y="25"/>
                  </a:lnTo>
                  <a:lnTo>
                    <a:pt x="211" y="44"/>
                  </a:lnTo>
                  <a:lnTo>
                    <a:pt x="225" y="65"/>
                  </a:lnTo>
                  <a:lnTo>
                    <a:pt x="234" y="90"/>
                  </a:lnTo>
                  <a:lnTo>
                    <a:pt x="237" y="117"/>
                  </a:lnTo>
                  <a:lnTo>
                    <a:pt x="237" y="819"/>
                  </a:lnTo>
                  <a:lnTo>
                    <a:pt x="234" y="847"/>
                  </a:lnTo>
                  <a:lnTo>
                    <a:pt x="225" y="871"/>
                  </a:lnTo>
                  <a:lnTo>
                    <a:pt x="211" y="893"/>
                  </a:lnTo>
                  <a:lnTo>
                    <a:pt x="192" y="911"/>
                  </a:lnTo>
                  <a:lnTo>
                    <a:pt x="171" y="925"/>
                  </a:lnTo>
                  <a:lnTo>
                    <a:pt x="145" y="934"/>
                  </a:lnTo>
                  <a:lnTo>
                    <a:pt x="119" y="936"/>
                  </a:lnTo>
                  <a:lnTo>
                    <a:pt x="91" y="934"/>
                  </a:lnTo>
                  <a:lnTo>
                    <a:pt x="66" y="925"/>
                  </a:lnTo>
                  <a:lnTo>
                    <a:pt x="44" y="911"/>
                  </a:lnTo>
                  <a:lnTo>
                    <a:pt x="26" y="893"/>
                  </a:lnTo>
                  <a:lnTo>
                    <a:pt x="12" y="871"/>
                  </a:lnTo>
                  <a:lnTo>
                    <a:pt x="3" y="847"/>
                  </a:lnTo>
                  <a:lnTo>
                    <a:pt x="0" y="819"/>
                  </a:lnTo>
                  <a:lnTo>
                    <a:pt x="0" y="117"/>
                  </a:lnTo>
                  <a:lnTo>
                    <a:pt x="3" y="90"/>
                  </a:lnTo>
                  <a:lnTo>
                    <a:pt x="12" y="65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1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8" name="Freeform 87"/>
            <p:cNvSpPr/>
            <p:nvPr/>
          </p:nvSpPr>
          <p:spPr bwMode="auto">
            <a:xfrm>
              <a:off x="2428875" y="2376488"/>
              <a:ext cx="690563" cy="449263"/>
            </a:xfrm>
            <a:custGeom>
              <a:avLst/>
              <a:gdLst>
                <a:gd name="T0" fmla="*/ 3325 w 3483"/>
                <a:gd name="T1" fmla="*/ 0 h 2264"/>
                <a:gd name="T2" fmla="*/ 3387 w 3483"/>
                <a:gd name="T3" fmla="*/ 12 h 2264"/>
                <a:gd name="T4" fmla="*/ 3437 w 3483"/>
                <a:gd name="T5" fmla="*/ 46 h 2264"/>
                <a:gd name="T6" fmla="*/ 3471 w 3483"/>
                <a:gd name="T7" fmla="*/ 95 h 2264"/>
                <a:gd name="T8" fmla="*/ 3483 w 3483"/>
                <a:gd name="T9" fmla="*/ 156 h 2264"/>
                <a:gd name="T10" fmla="*/ 3270 w 3483"/>
                <a:gd name="T11" fmla="*/ 1716 h 2264"/>
                <a:gd name="T12" fmla="*/ 3330 w 3483"/>
                <a:gd name="T13" fmla="*/ 1587 h 2264"/>
                <a:gd name="T14" fmla="*/ 3367 w 3483"/>
                <a:gd name="T15" fmla="*/ 1449 h 2264"/>
                <a:gd name="T16" fmla="*/ 3380 w 3483"/>
                <a:gd name="T17" fmla="*/ 1307 h 2264"/>
                <a:gd name="T18" fmla="*/ 3369 w 3483"/>
                <a:gd name="T19" fmla="*/ 1171 h 2264"/>
                <a:gd name="T20" fmla="*/ 3337 w 3483"/>
                <a:gd name="T21" fmla="*/ 1041 h 2264"/>
                <a:gd name="T22" fmla="*/ 3283 w 3483"/>
                <a:gd name="T23" fmla="*/ 919 h 2264"/>
                <a:gd name="T24" fmla="*/ 3210 w 3483"/>
                <a:gd name="T25" fmla="*/ 805 h 2264"/>
                <a:gd name="T26" fmla="*/ 3166 w 3483"/>
                <a:gd name="T27" fmla="*/ 313 h 2264"/>
                <a:gd name="T28" fmla="*/ 317 w 3483"/>
                <a:gd name="T29" fmla="*/ 1952 h 2264"/>
                <a:gd name="T30" fmla="*/ 2042 w 3483"/>
                <a:gd name="T31" fmla="*/ 1992 h 2264"/>
                <a:gd name="T32" fmla="*/ 2153 w 3483"/>
                <a:gd name="T33" fmla="*/ 2057 h 2264"/>
                <a:gd name="T34" fmla="*/ 2272 w 3483"/>
                <a:gd name="T35" fmla="*/ 2105 h 2264"/>
                <a:gd name="T36" fmla="*/ 2399 w 3483"/>
                <a:gd name="T37" fmla="*/ 2135 h 2264"/>
                <a:gd name="T38" fmla="*/ 2530 w 3483"/>
                <a:gd name="T39" fmla="*/ 2144 h 2264"/>
                <a:gd name="T40" fmla="*/ 2675 w 3483"/>
                <a:gd name="T41" fmla="*/ 2132 h 2264"/>
                <a:gd name="T42" fmla="*/ 2815 w 3483"/>
                <a:gd name="T43" fmla="*/ 2096 h 2264"/>
                <a:gd name="T44" fmla="*/ 2946 w 3483"/>
                <a:gd name="T45" fmla="*/ 2036 h 2264"/>
                <a:gd name="T46" fmla="*/ 3170 w 3483"/>
                <a:gd name="T47" fmla="*/ 2257 h 2264"/>
                <a:gd name="T48" fmla="*/ 3180 w 3483"/>
                <a:gd name="T49" fmla="*/ 2264 h 2264"/>
                <a:gd name="T50" fmla="*/ 127 w 3483"/>
                <a:gd name="T51" fmla="*/ 2261 h 2264"/>
                <a:gd name="T52" fmla="*/ 70 w 3483"/>
                <a:gd name="T53" fmla="*/ 2238 h 2264"/>
                <a:gd name="T54" fmla="*/ 27 w 3483"/>
                <a:gd name="T55" fmla="*/ 2195 h 2264"/>
                <a:gd name="T56" fmla="*/ 3 w 3483"/>
                <a:gd name="T57" fmla="*/ 2139 h 2264"/>
                <a:gd name="T58" fmla="*/ 0 w 3483"/>
                <a:gd name="T59" fmla="*/ 156 h 2264"/>
                <a:gd name="T60" fmla="*/ 13 w 3483"/>
                <a:gd name="T61" fmla="*/ 96 h 2264"/>
                <a:gd name="T62" fmla="*/ 47 w 3483"/>
                <a:gd name="T63" fmla="*/ 46 h 2264"/>
                <a:gd name="T64" fmla="*/ 97 w 3483"/>
                <a:gd name="T65" fmla="*/ 12 h 2264"/>
                <a:gd name="T66" fmla="*/ 159 w 3483"/>
                <a:gd name="T67" fmla="*/ 0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83" h="2264">
                  <a:moveTo>
                    <a:pt x="159" y="0"/>
                  </a:moveTo>
                  <a:lnTo>
                    <a:pt x="3325" y="0"/>
                  </a:lnTo>
                  <a:lnTo>
                    <a:pt x="3357" y="4"/>
                  </a:lnTo>
                  <a:lnTo>
                    <a:pt x="3387" y="12"/>
                  </a:lnTo>
                  <a:lnTo>
                    <a:pt x="3413" y="27"/>
                  </a:lnTo>
                  <a:lnTo>
                    <a:pt x="3437" y="46"/>
                  </a:lnTo>
                  <a:lnTo>
                    <a:pt x="3456" y="69"/>
                  </a:lnTo>
                  <a:lnTo>
                    <a:pt x="3471" y="95"/>
                  </a:lnTo>
                  <a:lnTo>
                    <a:pt x="3479" y="125"/>
                  </a:lnTo>
                  <a:lnTo>
                    <a:pt x="3483" y="156"/>
                  </a:lnTo>
                  <a:lnTo>
                    <a:pt x="3483" y="1927"/>
                  </a:lnTo>
                  <a:lnTo>
                    <a:pt x="3270" y="1716"/>
                  </a:lnTo>
                  <a:lnTo>
                    <a:pt x="3303" y="1653"/>
                  </a:lnTo>
                  <a:lnTo>
                    <a:pt x="3330" y="1587"/>
                  </a:lnTo>
                  <a:lnTo>
                    <a:pt x="3351" y="1520"/>
                  </a:lnTo>
                  <a:lnTo>
                    <a:pt x="3367" y="1449"/>
                  </a:lnTo>
                  <a:lnTo>
                    <a:pt x="3377" y="1379"/>
                  </a:lnTo>
                  <a:lnTo>
                    <a:pt x="3380" y="1307"/>
                  </a:lnTo>
                  <a:lnTo>
                    <a:pt x="3377" y="1239"/>
                  </a:lnTo>
                  <a:lnTo>
                    <a:pt x="3369" y="1171"/>
                  </a:lnTo>
                  <a:lnTo>
                    <a:pt x="3355" y="1105"/>
                  </a:lnTo>
                  <a:lnTo>
                    <a:pt x="3337" y="1041"/>
                  </a:lnTo>
                  <a:lnTo>
                    <a:pt x="3312" y="979"/>
                  </a:lnTo>
                  <a:lnTo>
                    <a:pt x="3283" y="919"/>
                  </a:lnTo>
                  <a:lnTo>
                    <a:pt x="3249" y="860"/>
                  </a:lnTo>
                  <a:lnTo>
                    <a:pt x="3210" y="805"/>
                  </a:lnTo>
                  <a:lnTo>
                    <a:pt x="3166" y="753"/>
                  </a:lnTo>
                  <a:lnTo>
                    <a:pt x="3166" y="313"/>
                  </a:lnTo>
                  <a:lnTo>
                    <a:pt x="317" y="313"/>
                  </a:lnTo>
                  <a:lnTo>
                    <a:pt x="317" y="1952"/>
                  </a:lnTo>
                  <a:lnTo>
                    <a:pt x="1989" y="1952"/>
                  </a:lnTo>
                  <a:lnTo>
                    <a:pt x="2042" y="1992"/>
                  </a:lnTo>
                  <a:lnTo>
                    <a:pt x="2096" y="2027"/>
                  </a:lnTo>
                  <a:lnTo>
                    <a:pt x="2153" y="2057"/>
                  </a:lnTo>
                  <a:lnTo>
                    <a:pt x="2211" y="2083"/>
                  </a:lnTo>
                  <a:lnTo>
                    <a:pt x="2272" y="2105"/>
                  </a:lnTo>
                  <a:lnTo>
                    <a:pt x="2335" y="2122"/>
                  </a:lnTo>
                  <a:lnTo>
                    <a:pt x="2399" y="2135"/>
                  </a:lnTo>
                  <a:lnTo>
                    <a:pt x="2464" y="2142"/>
                  </a:lnTo>
                  <a:lnTo>
                    <a:pt x="2530" y="2144"/>
                  </a:lnTo>
                  <a:lnTo>
                    <a:pt x="2604" y="2141"/>
                  </a:lnTo>
                  <a:lnTo>
                    <a:pt x="2675" y="2132"/>
                  </a:lnTo>
                  <a:lnTo>
                    <a:pt x="2746" y="2117"/>
                  </a:lnTo>
                  <a:lnTo>
                    <a:pt x="2815" y="2096"/>
                  </a:lnTo>
                  <a:lnTo>
                    <a:pt x="2882" y="2069"/>
                  </a:lnTo>
                  <a:lnTo>
                    <a:pt x="2946" y="2036"/>
                  </a:lnTo>
                  <a:lnTo>
                    <a:pt x="3166" y="2253"/>
                  </a:lnTo>
                  <a:lnTo>
                    <a:pt x="3170" y="2257"/>
                  </a:lnTo>
                  <a:lnTo>
                    <a:pt x="3175" y="2260"/>
                  </a:lnTo>
                  <a:lnTo>
                    <a:pt x="3180" y="2264"/>
                  </a:lnTo>
                  <a:lnTo>
                    <a:pt x="159" y="2264"/>
                  </a:lnTo>
                  <a:lnTo>
                    <a:pt x="127" y="2261"/>
                  </a:lnTo>
                  <a:lnTo>
                    <a:pt x="97" y="2252"/>
                  </a:lnTo>
                  <a:lnTo>
                    <a:pt x="70" y="2238"/>
                  </a:lnTo>
                  <a:lnTo>
                    <a:pt x="47" y="2218"/>
                  </a:lnTo>
                  <a:lnTo>
                    <a:pt x="27" y="2195"/>
                  </a:lnTo>
                  <a:lnTo>
                    <a:pt x="13" y="2169"/>
                  </a:lnTo>
                  <a:lnTo>
                    <a:pt x="3" y="2139"/>
                  </a:lnTo>
                  <a:lnTo>
                    <a:pt x="0" y="210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3" y="96"/>
                  </a:lnTo>
                  <a:lnTo>
                    <a:pt x="27" y="69"/>
                  </a:lnTo>
                  <a:lnTo>
                    <a:pt x="47" y="46"/>
                  </a:lnTo>
                  <a:lnTo>
                    <a:pt x="70" y="27"/>
                  </a:lnTo>
                  <a:lnTo>
                    <a:pt x="97" y="12"/>
                  </a:lnTo>
                  <a:lnTo>
                    <a:pt x="127" y="4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9" name="Freeform 88"/>
            <p:cNvSpPr>
              <a:spLocks noEditPoints="1"/>
            </p:cNvSpPr>
            <p:nvPr/>
          </p:nvSpPr>
          <p:spPr bwMode="auto">
            <a:xfrm>
              <a:off x="2794000" y="2500313"/>
              <a:ext cx="309563" cy="304800"/>
            </a:xfrm>
            <a:custGeom>
              <a:avLst/>
              <a:gdLst>
                <a:gd name="T0" fmla="*/ 583 w 1559"/>
                <a:gd name="T1" fmla="*/ 151 h 1537"/>
                <a:gd name="T2" fmla="*/ 433 w 1559"/>
                <a:gd name="T3" fmla="*/ 203 h 1537"/>
                <a:gd name="T4" fmla="*/ 303 w 1559"/>
                <a:gd name="T5" fmla="*/ 299 h 1537"/>
                <a:gd name="T6" fmla="*/ 207 w 1559"/>
                <a:gd name="T7" fmla="*/ 426 h 1537"/>
                <a:gd name="T8" fmla="*/ 152 w 1559"/>
                <a:gd name="T9" fmla="*/ 576 h 1537"/>
                <a:gd name="T10" fmla="*/ 145 w 1559"/>
                <a:gd name="T11" fmla="*/ 736 h 1537"/>
                <a:gd name="T12" fmla="*/ 183 w 1559"/>
                <a:gd name="T13" fmla="*/ 889 h 1537"/>
                <a:gd name="T14" fmla="*/ 267 w 1559"/>
                <a:gd name="T15" fmla="*/ 1025 h 1537"/>
                <a:gd name="T16" fmla="*/ 387 w 1559"/>
                <a:gd name="T17" fmla="*/ 1132 h 1537"/>
                <a:gd name="T18" fmla="*/ 531 w 1559"/>
                <a:gd name="T19" fmla="*/ 1201 h 1537"/>
                <a:gd name="T20" fmla="*/ 691 w 1559"/>
                <a:gd name="T21" fmla="*/ 1224 h 1537"/>
                <a:gd name="T22" fmla="*/ 851 w 1559"/>
                <a:gd name="T23" fmla="*/ 1201 h 1537"/>
                <a:gd name="T24" fmla="*/ 996 w 1559"/>
                <a:gd name="T25" fmla="*/ 1132 h 1537"/>
                <a:gd name="T26" fmla="*/ 1117 w 1559"/>
                <a:gd name="T27" fmla="*/ 1025 h 1537"/>
                <a:gd name="T28" fmla="*/ 1199 w 1559"/>
                <a:gd name="T29" fmla="*/ 889 h 1537"/>
                <a:gd name="T30" fmla="*/ 1238 w 1559"/>
                <a:gd name="T31" fmla="*/ 736 h 1537"/>
                <a:gd name="T32" fmla="*/ 1230 w 1559"/>
                <a:gd name="T33" fmla="*/ 576 h 1537"/>
                <a:gd name="T34" fmla="*/ 1176 w 1559"/>
                <a:gd name="T35" fmla="*/ 426 h 1537"/>
                <a:gd name="T36" fmla="*/ 1080 w 1559"/>
                <a:gd name="T37" fmla="*/ 299 h 1537"/>
                <a:gd name="T38" fmla="*/ 950 w 1559"/>
                <a:gd name="T39" fmla="*/ 203 h 1537"/>
                <a:gd name="T40" fmla="*/ 800 w 1559"/>
                <a:gd name="T41" fmla="*/ 151 h 1537"/>
                <a:gd name="T42" fmla="*/ 691 w 1559"/>
                <a:gd name="T43" fmla="*/ 0 h 1537"/>
                <a:gd name="T44" fmla="*/ 871 w 1559"/>
                <a:gd name="T45" fmla="*/ 23 h 1537"/>
                <a:gd name="T46" fmla="*/ 1037 w 1559"/>
                <a:gd name="T47" fmla="*/ 91 h 1537"/>
                <a:gd name="T48" fmla="*/ 1181 w 1559"/>
                <a:gd name="T49" fmla="*/ 200 h 1537"/>
                <a:gd name="T50" fmla="*/ 1291 w 1559"/>
                <a:gd name="T51" fmla="*/ 341 h 1537"/>
                <a:gd name="T52" fmla="*/ 1359 w 1559"/>
                <a:gd name="T53" fmla="*/ 504 h 1537"/>
                <a:gd name="T54" fmla="*/ 1382 w 1559"/>
                <a:gd name="T55" fmla="*/ 682 h 1537"/>
                <a:gd name="T56" fmla="*/ 1357 w 1559"/>
                <a:gd name="T57" fmla="*/ 865 h 1537"/>
                <a:gd name="T58" fmla="*/ 1284 w 1559"/>
                <a:gd name="T59" fmla="*/ 1032 h 1537"/>
                <a:gd name="T60" fmla="*/ 1243 w 1559"/>
                <a:gd name="T61" fmla="*/ 1164 h 1537"/>
                <a:gd name="T62" fmla="*/ 1288 w 1559"/>
                <a:gd name="T63" fmla="*/ 1174 h 1537"/>
                <a:gd name="T64" fmla="*/ 1551 w 1559"/>
                <a:gd name="T65" fmla="*/ 1434 h 1537"/>
                <a:gd name="T66" fmla="*/ 1557 w 1559"/>
                <a:gd name="T67" fmla="*/ 1486 h 1537"/>
                <a:gd name="T68" fmla="*/ 1524 w 1559"/>
                <a:gd name="T69" fmla="*/ 1529 h 1537"/>
                <a:gd name="T70" fmla="*/ 1471 w 1559"/>
                <a:gd name="T71" fmla="*/ 1535 h 1537"/>
                <a:gd name="T72" fmla="*/ 1201 w 1559"/>
                <a:gd name="T73" fmla="*/ 1283 h 1537"/>
                <a:gd name="T74" fmla="*/ 1181 w 1559"/>
                <a:gd name="T75" fmla="*/ 1242 h 1537"/>
                <a:gd name="T76" fmla="*/ 1099 w 1559"/>
                <a:gd name="T77" fmla="*/ 1232 h 1537"/>
                <a:gd name="T78" fmla="*/ 935 w 1559"/>
                <a:gd name="T79" fmla="*/ 1320 h 1537"/>
                <a:gd name="T80" fmla="*/ 754 w 1559"/>
                <a:gd name="T81" fmla="*/ 1361 h 1537"/>
                <a:gd name="T82" fmla="*/ 571 w 1559"/>
                <a:gd name="T83" fmla="*/ 1353 h 1537"/>
                <a:gd name="T84" fmla="*/ 400 w 1559"/>
                <a:gd name="T85" fmla="*/ 1300 h 1537"/>
                <a:gd name="T86" fmla="*/ 248 w 1559"/>
                <a:gd name="T87" fmla="*/ 1205 h 1537"/>
                <a:gd name="T88" fmla="*/ 125 w 1559"/>
                <a:gd name="T89" fmla="*/ 1072 h 1537"/>
                <a:gd name="T90" fmla="*/ 42 w 1559"/>
                <a:gd name="T91" fmla="*/ 916 h 1537"/>
                <a:gd name="T92" fmla="*/ 3 w 1559"/>
                <a:gd name="T93" fmla="*/ 742 h 1537"/>
                <a:gd name="T94" fmla="*/ 11 w 1559"/>
                <a:gd name="T95" fmla="*/ 562 h 1537"/>
                <a:gd name="T96" fmla="*/ 65 w 1559"/>
                <a:gd name="T97" fmla="*/ 394 h 1537"/>
                <a:gd name="T98" fmla="*/ 161 w 1559"/>
                <a:gd name="T99" fmla="*/ 244 h 1537"/>
                <a:gd name="T100" fmla="*/ 295 w 1559"/>
                <a:gd name="T101" fmla="*/ 122 h 1537"/>
                <a:gd name="T102" fmla="*/ 454 w 1559"/>
                <a:gd name="T103" fmla="*/ 41 h 1537"/>
                <a:gd name="T104" fmla="*/ 630 w 1559"/>
                <a:gd name="T105" fmla="*/ 2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9" h="1537">
                  <a:moveTo>
                    <a:pt x="691" y="140"/>
                  </a:moveTo>
                  <a:lnTo>
                    <a:pt x="637" y="142"/>
                  </a:lnTo>
                  <a:lnTo>
                    <a:pt x="583" y="151"/>
                  </a:lnTo>
                  <a:lnTo>
                    <a:pt x="531" y="163"/>
                  </a:lnTo>
                  <a:lnTo>
                    <a:pt x="481" y="181"/>
                  </a:lnTo>
                  <a:lnTo>
                    <a:pt x="433" y="203"/>
                  </a:lnTo>
                  <a:lnTo>
                    <a:pt x="387" y="231"/>
                  </a:lnTo>
                  <a:lnTo>
                    <a:pt x="343" y="262"/>
                  </a:lnTo>
                  <a:lnTo>
                    <a:pt x="303" y="299"/>
                  </a:lnTo>
                  <a:lnTo>
                    <a:pt x="267" y="339"/>
                  </a:lnTo>
                  <a:lnTo>
                    <a:pt x="235" y="381"/>
                  </a:lnTo>
                  <a:lnTo>
                    <a:pt x="207" y="426"/>
                  </a:lnTo>
                  <a:lnTo>
                    <a:pt x="183" y="475"/>
                  </a:lnTo>
                  <a:lnTo>
                    <a:pt x="165" y="524"/>
                  </a:lnTo>
                  <a:lnTo>
                    <a:pt x="152" y="576"/>
                  </a:lnTo>
                  <a:lnTo>
                    <a:pt x="145" y="628"/>
                  </a:lnTo>
                  <a:lnTo>
                    <a:pt x="142" y="682"/>
                  </a:lnTo>
                  <a:lnTo>
                    <a:pt x="145" y="736"/>
                  </a:lnTo>
                  <a:lnTo>
                    <a:pt x="152" y="788"/>
                  </a:lnTo>
                  <a:lnTo>
                    <a:pt x="165" y="840"/>
                  </a:lnTo>
                  <a:lnTo>
                    <a:pt x="183" y="889"/>
                  </a:lnTo>
                  <a:lnTo>
                    <a:pt x="207" y="937"/>
                  </a:lnTo>
                  <a:lnTo>
                    <a:pt x="235" y="982"/>
                  </a:lnTo>
                  <a:lnTo>
                    <a:pt x="267" y="1025"/>
                  </a:lnTo>
                  <a:lnTo>
                    <a:pt x="303" y="1065"/>
                  </a:lnTo>
                  <a:lnTo>
                    <a:pt x="343" y="1101"/>
                  </a:lnTo>
                  <a:lnTo>
                    <a:pt x="387" y="1132"/>
                  </a:lnTo>
                  <a:lnTo>
                    <a:pt x="433" y="1160"/>
                  </a:lnTo>
                  <a:lnTo>
                    <a:pt x="481" y="1183"/>
                  </a:lnTo>
                  <a:lnTo>
                    <a:pt x="531" y="1201"/>
                  </a:lnTo>
                  <a:lnTo>
                    <a:pt x="583" y="1213"/>
                  </a:lnTo>
                  <a:lnTo>
                    <a:pt x="637" y="1221"/>
                  </a:lnTo>
                  <a:lnTo>
                    <a:pt x="691" y="1224"/>
                  </a:lnTo>
                  <a:lnTo>
                    <a:pt x="746" y="1221"/>
                  </a:lnTo>
                  <a:lnTo>
                    <a:pt x="800" y="1213"/>
                  </a:lnTo>
                  <a:lnTo>
                    <a:pt x="851" y="1201"/>
                  </a:lnTo>
                  <a:lnTo>
                    <a:pt x="902" y="1183"/>
                  </a:lnTo>
                  <a:lnTo>
                    <a:pt x="950" y="1160"/>
                  </a:lnTo>
                  <a:lnTo>
                    <a:pt x="996" y="1132"/>
                  </a:lnTo>
                  <a:lnTo>
                    <a:pt x="1040" y="1101"/>
                  </a:lnTo>
                  <a:lnTo>
                    <a:pt x="1080" y="1065"/>
                  </a:lnTo>
                  <a:lnTo>
                    <a:pt x="1117" y="1025"/>
                  </a:lnTo>
                  <a:lnTo>
                    <a:pt x="1149" y="982"/>
                  </a:lnTo>
                  <a:lnTo>
                    <a:pt x="1176" y="937"/>
                  </a:lnTo>
                  <a:lnTo>
                    <a:pt x="1199" y="889"/>
                  </a:lnTo>
                  <a:lnTo>
                    <a:pt x="1217" y="840"/>
                  </a:lnTo>
                  <a:lnTo>
                    <a:pt x="1230" y="788"/>
                  </a:lnTo>
                  <a:lnTo>
                    <a:pt x="1238" y="736"/>
                  </a:lnTo>
                  <a:lnTo>
                    <a:pt x="1240" y="682"/>
                  </a:lnTo>
                  <a:lnTo>
                    <a:pt x="1238" y="628"/>
                  </a:lnTo>
                  <a:lnTo>
                    <a:pt x="1230" y="576"/>
                  </a:lnTo>
                  <a:lnTo>
                    <a:pt x="1217" y="524"/>
                  </a:lnTo>
                  <a:lnTo>
                    <a:pt x="1199" y="475"/>
                  </a:lnTo>
                  <a:lnTo>
                    <a:pt x="1176" y="426"/>
                  </a:lnTo>
                  <a:lnTo>
                    <a:pt x="1149" y="381"/>
                  </a:lnTo>
                  <a:lnTo>
                    <a:pt x="1117" y="339"/>
                  </a:lnTo>
                  <a:lnTo>
                    <a:pt x="1080" y="299"/>
                  </a:lnTo>
                  <a:lnTo>
                    <a:pt x="1040" y="262"/>
                  </a:lnTo>
                  <a:lnTo>
                    <a:pt x="996" y="231"/>
                  </a:lnTo>
                  <a:lnTo>
                    <a:pt x="950" y="203"/>
                  </a:lnTo>
                  <a:lnTo>
                    <a:pt x="902" y="181"/>
                  </a:lnTo>
                  <a:lnTo>
                    <a:pt x="851" y="163"/>
                  </a:lnTo>
                  <a:lnTo>
                    <a:pt x="800" y="151"/>
                  </a:lnTo>
                  <a:lnTo>
                    <a:pt x="746" y="142"/>
                  </a:lnTo>
                  <a:lnTo>
                    <a:pt x="691" y="140"/>
                  </a:lnTo>
                  <a:close/>
                  <a:moveTo>
                    <a:pt x="691" y="0"/>
                  </a:moveTo>
                  <a:lnTo>
                    <a:pt x="753" y="2"/>
                  </a:lnTo>
                  <a:lnTo>
                    <a:pt x="813" y="11"/>
                  </a:lnTo>
                  <a:lnTo>
                    <a:pt x="871" y="23"/>
                  </a:lnTo>
                  <a:lnTo>
                    <a:pt x="928" y="41"/>
                  </a:lnTo>
                  <a:lnTo>
                    <a:pt x="983" y="63"/>
                  </a:lnTo>
                  <a:lnTo>
                    <a:pt x="1037" y="91"/>
                  </a:lnTo>
                  <a:lnTo>
                    <a:pt x="1087" y="122"/>
                  </a:lnTo>
                  <a:lnTo>
                    <a:pt x="1135" y="159"/>
                  </a:lnTo>
                  <a:lnTo>
                    <a:pt x="1181" y="200"/>
                  </a:lnTo>
                  <a:lnTo>
                    <a:pt x="1221" y="244"/>
                  </a:lnTo>
                  <a:lnTo>
                    <a:pt x="1259" y="292"/>
                  </a:lnTo>
                  <a:lnTo>
                    <a:pt x="1291" y="341"/>
                  </a:lnTo>
                  <a:lnTo>
                    <a:pt x="1318" y="394"/>
                  </a:lnTo>
                  <a:lnTo>
                    <a:pt x="1341" y="448"/>
                  </a:lnTo>
                  <a:lnTo>
                    <a:pt x="1359" y="504"/>
                  </a:lnTo>
                  <a:lnTo>
                    <a:pt x="1372" y="562"/>
                  </a:lnTo>
                  <a:lnTo>
                    <a:pt x="1380" y="621"/>
                  </a:lnTo>
                  <a:lnTo>
                    <a:pt x="1382" y="682"/>
                  </a:lnTo>
                  <a:lnTo>
                    <a:pt x="1379" y="744"/>
                  </a:lnTo>
                  <a:lnTo>
                    <a:pt x="1372" y="805"/>
                  </a:lnTo>
                  <a:lnTo>
                    <a:pt x="1357" y="865"/>
                  </a:lnTo>
                  <a:lnTo>
                    <a:pt x="1338" y="923"/>
                  </a:lnTo>
                  <a:lnTo>
                    <a:pt x="1313" y="979"/>
                  </a:lnTo>
                  <a:lnTo>
                    <a:pt x="1284" y="1032"/>
                  </a:lnTo>
                  <a:lnTo>
                    <a:pt x="1249" y="1083"/>
                  </a:lnTo>
                  <a:lnTo>
                    <a:pt x="1210" y="1131"/>
                  </a:lnTo>
                  <a:lnTo>
                    <a:pt x="1243" y="1164"/>
                  </a:lnTo>
                  <a:lnTo>
                    <a:pt x="1259" y="1164"/>
                  </a:lnTo>
                  <a:lnTo>
                    <a:pt x="1274" y="1167"/>
                  </a:lnTo>
                  <a:lnTo>
                    <a:pt x="1288" y="1174"/>
                  </a:lnTo>
                  <a:lnTo>
                    <a:pt x="1301" y="1184"/>
                  </a:lnTo>
                  <a:lnTo>
                    <a:pt x="1539" y="1419"/>
                  </a:lnTo>
                  <a:lnTo>
                    <a:pt x="1551" y="1434"/>
                  </a:lnTo>
                  <a:lnTo>
                    <a:pt x="1557" y="1451"/>
                  </a:lnTo>
                  <a:lnTo>
                    <a:pt x="1559" y="1468"/>
                  </a:lnTo>
                  <a:lnTo>
                    <a:pt x="1557" y="1486"/>
                  </a:lnTo>
                  <a:lnTo>
                    <a:pt x="1551" y="1503"/>
                  </a:lnTo>
                  <a:lnTo>
                    <a:pt x="1539" y="1517"/>
                  </a:lnTo>
                  <a:lnTo>
                    <a:pt x="1524" y="1529"/>
                  </a:lnTo>
                  <a:lnTo>
                    <a:pt x="1507" y="1535"/>
                  </a:lnTo>
                  <a:lnTo>
                    <a:pt x="1489" y="1537"/>
                  </a:lnTo>
                  <a:lnTo>
                    <a:pt x="1471" y="1535"/>
                  </a:lnTo>
                  <a:lnTo>
                    <a:pt x="1454" y="1529"/>
                  </a:lnTo>
                  <a:lnTo>
                    <a:pt x="1439" y="1517"/>
                  </a:lnTo>
                  <a:lnTo>
                    <a:pt x="1201" y="1283"/>
                  </a:lnTo>
                  <a:lnTo>
                    <a:pt x="1190" y="1270"/>
                  </a:lnTo>
                  <a:lnTo>
                    <a:pt x="1184" y="1256"/>
                  </a:lnTo>
                  <a:lnTo>
                    <a:pt x="1181" y="1242"/>
                  </a:lnTo>
                  <a:lnTo>
                    <a:pt x="1181" y="1226"/>
                  </a:lnTo>
                  <a:lnTo>
                    <a:pt x="1148" y="1193"/>
                  </a:lnTo>
                  <a:lnTo>
                    <a:pt x="1099" y="1232"/>
                  </a:lnTo>
                  <a:lnTo>
                    <a:pt x="1046" y="1266"/>
                  </a:lnTo>
                  <a:lnTo>
                    <a:pt x="992" y="1295"/>
                  </a:lnTo>
                  <a:lnTo>
                    <a:pt x="935" y="1320"/>
                  </a:lnTo>
                  <a:lnTo>
                    <a:pt x="877" y="1338"/>
                  </a:lnTo>
                  <a:lnTo>
                    <a:pt x="817" y="1352"/>
                  </a:lnTo>
                  <a:lnTo>
                    <a:pt x="754" y="1361"/>
                  </a:lnTo>
                  <a:lnTo>
                    <a:pt x="691" y="1364"/>
                  </a:lnTo>
                  <a:lnTo>
                    <a:pt x="630" y="1361"/>
                  </a:lnTo>
                  <a:lnTo>
                    <a:pt x="571" y="1353"/>
                  </a:lnTo>
                  <a:lnTo>
                    <a:pt x="512" y="1341"/>
                  </a:lnTo>
                  <a:lnTo>
                    <a:pt x="454" y="1323"/>
                  </a:lnTo>
                  <a:lnTo>
                    <a:pt x="400" y="1300"/>
                  </a:lnTo>
                  <a:lnTo>
                    <a:pt x="347" y="1273"/>
                  </a:lnTo>
                  <a:lnTo>
                    <a:pt x="295" y="1241"/>
                  </a:lnTo>
                  <a:lnTo>
                    <a:pt x="248" y="1205"/>
                  </a:lnTo>
                  <a:lnTo>
                    <a:pt x="203" y="1164"/>
                  </a:lnTo>
                  <a:lnTo>
                    <a:pt x="161" y="1120"/>
                  </a:lnTo>
                  <a:lnTo>
                    <a:pt x="125" y="1072"/>
                  </a:lnTo>
                  <a:lnTo>
                    <a:pt x="93" y="1022"/>
                  </a:lnTo>
                  <a:lnTo>
                    <a:pt x="65" y="969"/>
                  </a:lnTo>
                  <a:lnTo>
                    <a:pt x="42" y="916"/>
                  </a:lnTo>
                  <a:lnTo>
                    <a:pt x="23" y="859"/>
                  </a:lnTo>
                  <a:lnTo>
                    <a:pt x="11" y="801"/>
                  </a:lnTo>
                  <a:lnTo>
                    <a:pt x="3" y="742"/>
                  </a:lnTo>
                  <a:lnTo>
                    <a:pt x="0" y="682"/>
                  </a:lnTo>
                  <a:lnTo>
                    <a:pt x="3" y="621"/>
                  </a:lnTo>
                  <a:lnTo>
                    <a:pt x="11" y="562"/>
                  </a:lnTo>
                  <a:lnTo>
                    <a:pt x="23" y="504"/>
                  </a:lnTo>
                  <a:lnTo>
                    <a:pt x="42" y="448"/>
                  </a:lnTo>
                  <a:lnTo>
                    <a:pt x="65" y="394"/>
                  </a:lnTo>
                  <a:lnTo>
                    <a:pt x="93" y="341"/>
                  </a:lnTo>
                  <a:lnTo>
                    <a:pt x="125" y="292"/>
                  </a:lnTo>
                  <a:lnTo>
                    <a:pt x="161" y="244"/>
                  </a:lnTo>
                  <a:lnTo>
                    <a:pt x="203" y="200"/>
                  </a:lnTo>
                  <a:lnTo>
                    <a:pt x="248" y="159"/>
                  </a:lnTo>
                  <a:lnTo>
                    <a:pt x="295" y="122"/>
                  </a:lnTo>
                  <a:lnTo>
                    <a:pt x="347" y="91"/>
                  </a:lnTo>
                  <a:lnTo>
                    <a:pt x="400" y="63"/>
                  </a:lnTo>
                  <a:lnTo>
                    <a:pt x="454" y="41"/>
                  </a:lnTo>
                  <a:lnTo>
                    <a:pt x="512" y="23"/>
                  </a:lnTo>
                  <a:lnTo>
                    <a:pt x="571" y="11"/>
                  </a:lnTo>
                  <a:lnTo>
                    <a:pt x="630" y="2"/>
                  </a:lnTo>
                  <a:lnTo>
                    <a:pt x="6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7860" y="812800"/>
            <a:ext cx="8898255" cy="5736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14645" y="359410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模型对比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图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rot="2563817">
            <a:off x="441406" y="-244497"/>
            <a:ext cx="529355" cy="488993"/>
          </a:xfrm>
          <a:custGeom>
            <a:avLst/>
            <a:gdLst>
              <a:gd name="connsiteX0" fmla="*/ 0 w 3124220"/>
              <a:gd name="connsiteY0" fmla="*/ 2886006 h 2886006"/>
              <a:gd name="connsiteX1" fmla="*/ 3124220 w 3124220"/>
              <a:gd name="connsiteY1" fmla="*/ 0 h 2886006"/>
              <a:gd name="connsiteX2" fmla="*/ 3124220 w 3124220"/>
              <a:gd name="connsiteY2" fmla="*/ 2456794 h 2886006"/>
              <a:gd name="connsiteX3" fmla="*/ 2695008 w 3124220"/>
              <a:gd name="connsiteY3" fmla="*/ 2886006 h 288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20" h="2886006">
                <a:moveTo>
                  <a:pt x="0" y="2886006"/>
                </a:moveTo>
                <a:lnTo>
                  <a:pt x="3124220" y="0"/>
                </a:lnTo>
                <a:lnTo>
                  <a:pt x="3124220" y="2456794"/>
                </a:lnTo>
                <a:cubicBezTo>
                  <a:pt x="3124220" y="2693841"/>
                  <a:pt x="2932055" y="2886006"/>
                  <a:pt x="2695008" y="2886006"/>
                </a:cubicBezTo>
                <a:close/>
              </a:path>
            </a:pathLst>
          </a:custGeom>
          <a:solidFill>
            <a:srgbClr val="9DC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563817">
            <a:off x="-298877" y="33209"/>
            <a:ext cx="816737" cy="874282"/>
          </a:xfrm>
          <a:custGeom>
            <a:avLst/>
            <a:gdLst>
              <a:gd name="connsiteX0" fmla="*/ 0 w 4742266"/>
              <a:gd name="connsiteY0" fmla="*/ 964491 h 5076395"/>
              <a:gd name="connsiteX1" fmla="*/ 1044102 w 4742266"/>
              <a:gd name="connsiteY1" fmla="*/ 0 h 5076395"/>
              <a:gd name="connsiteX2" fmla="*/ 4132286 w 4742266"/>
              <a:gd name="connsiteY2" fmla="*/ 0 h 5076395"/>
              <a:gd name="connsiteX3" fmla="*/ 4742266 w 4742266"/>
              <a:gd name="connsiteY3" fmla="*/ 609980 h 5076395"/>
              <a:gd name="connsiteX4" fmla="*/ 4742266 w 4742266"/>
              <a:gd name="connsiteY4" fmla="*/ 4466415 h 5076395"/>
              <a:gd name="connsiteX5" fmla="*/ 4132286 w 4742266"/>
              <a:gd name="connsiteY5" fmla="*/ 5076395 h 5076395"/>
              <a:gd name="connsiteX6" fmla="*/ 3798382 w 4742266"/>
              <a:gd name="connsiteY6" fmla="*/ 5076395 h 5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2266" h="5076395">
                <a:moveTo>
                  <a:pt x="0" y="964491"/>
                </a:moveTo>
                <a:lnTo>
                  <a:pt x="1044102" y="0"/>
                </a:lnTo>
                <a:lnTo>
                  <a:pt x="4132286" y="0"/>
                </a:lnTo>
                <a:cubicBezTo>
                  <a:pt x="4469169" y="0"/>
                  <a:pt x="4742266" y="273097"/>
                  <a:pt x="4742266" y="609980"/>
                </a:cubicBezTo>
                <a:lnTo>
                  <a:pt x="4742266" y="4466415"/>
                </a:lnTo>
                <a:cubicBezTo>
                  <a:pt x="4742266" y="4803298"/>
                  <a:pt x="4469169" y="5076395"/>
                  <a:pt x="4132286" y="5076395"/>
                </a:cubicBezTo>
                <a:lnTo>
                  <a:pt x="3798382" y="5076395"/>
                </a:lnTo>
                <a:close/>
              </a:path>
            </a:pathLst>
          </a:custGeom>
          <a:solidFill>
            <a:srgbClr val="57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Group 83"/>
          <p:cNvGrpSpPr/>
          <p:nvPr/>
        </p:nvGrpSpPr>
        <p:grpSpPr>
          <a:xfrm>
            <a:off x="9749129" y="2473325"/>
            <a:ext cx="1024939" cy="805819"/>
            <a:chOff x="2428875" y="2376488"/>
            <a:chExt cx="690563" cy="542925"/>
          </a:xfrm>
          <a:solidFill>
            <a:schemeClr val="bg1"/>
          </a:solidFill>
        </p:grpSpPr>
        <p:sp>
          <p:nvSpPr>
            <p:cNvPr id="14" name="Freeform 83"/>
            <p:cNvSpPr/>
            <p:nvPr/>
          </p:nvSpPr>
          <p:spPr bwMode="auto">
            <a:xfrm>
              <a:off x="2546350" y="2857500"/>
              <a:ext cx="455613" cy="61913"/>
            </a:xfrm>
            <a:custGeom>
              <a:avLst/>
              <a:gdLst>
                <a:gd name="T0" fmla="*/ 158 w 2296"/>
                <a:gd name="T1" fmla="*/ 0 h 312"/>
                <a:gd name="T2" fmla="*/ 2137 w 2296"/>
                <a:gd name="T3" fmla="*/ 0 h 312"/>
                <a:gd name="T4" fmla="*/ 2169 w 2296"/>
                <a:gd name="T5" fmla="*/ 3 h 312"/>
                <a:gd name="T6" fmla="*/ 2199 w 2296"/>
                <a:gd name="T7" fmla="*/ 13 h 312"/>
                <a:gd name="T8" fmla="*/ 2225 w 2296"/>
                <a:gd name="T9" fmla="*/ 27 h 312"/>
                <a:gd name="T10" fmla="*/ 2249 w 2296"/>
                <a:gd name="T11" fmla="*/ 46 h 312"/>
                <a:gd name="T12" fmla="*/ 2268 w 2296"/>
                <a:gd name="T13" fmla="*/ 69 h 312"/>
                <a:gd name="T14" fmla="*/ 2283 w 2296"/>
                <a:gd name="T15" fmla="*/ 96 h 312"/>
                <a:gd name="T16" fmla="*/ 2292 w 2296"/>
                <a:gd name="T17" fmla="*/ 125 h 312"/>
                <a:gd name="T18" fmla="*/ 2296 w 2296"/>
                <a:gd name="T19" fmla="*/ 157 h 312"/>
                <a:gd name="T20" fmla="*/ 2292 w 2296"/>
                <a:gd name="T21" fmla="*/ 188 h 312"/>
                <a:gd name="T22" fmla="*/ 2283 w 2296"/>
                <a:gd name="T23" fmla="*/ 218 h 312"/>
                <a:gd name="T24" fmla="*/ 2268 w 2296"/>
                <a:gd name="T25" fmla="*/ 244 h 312"/>
                <a:gd name="T26" fmla="*/ 2249 w 2296"/>
                <a:gd name="T27" fmla="*/ 267 h 312"/>
                <a:gd name="T28" fmla="*/ 2225 w 2296"/>
                <a:gd name="T29" fmla="*/ 286 h 312"/>
                <a:gd name="T30" fmla="*/ 2199 w 2296"/>
                <a:gd name="T31" fmla="*/ 301 h 312"/>
                <a:gd name="T32" fmla="*/ 2169 w 2296"/>
                <a:gd name="T33" fmla="*/ 309 h 312"/>
                <a:gd name="T34" fmla="*/ 2137 w 2296"/>
                <a:gd name="T35" fmla="*/ 312 h 312"/>
                <a:gd name="T36" fmla="*/ 158 w 2296"/>
                <a:gd name="T37" fmla="*/ 312 h 312"/>
                <a:gd name="T38" fmla="*/ 126 w 2296"/>
                <a:gd name="T39" fmla="*/ 309 h 312"/>
                <a:gd name="T40" fmla="*/ 96 w 2296"/>
                <a:gd name="T41" fmla="*/ 301 h 312"/>
                <a:gd name="T42" fmla="*/ 69 w 2296"/>
                <a:gd name="T43" fmla="*/ 286 h 312"/>
                <a:gd name="T44" fmla="*/ 46 w 2296"/>
                <a:gd name="T45" fmla="*/ 267 h 312"/>
                <a:gd name="T46" fmla="*/ 27 w 2296"/>
                <a:gd name="T47" fmla="*/ 244 h 312"/>
                <a:gd name="T48" fmla="*/ 12 w 2296"/>
                <a:gd name="T49" fmla="*/ 218 h 312"/>
                <a:gd name="T50" fmla="*/ 3 w 2296"/>
                <a:gd name="T51" fmla="*/ 188 h 312"/>
                <a:gd name="T52" fmla="*/ 0 w 2296"/>
                <a:gd name="T53" fmla="*/ 157 h 312"/>
                <a:gd name="T54" fmla="*/ 3 w 2296"/>
                <a:gd name="T55" fmla="*/ 125 h 312"/>
                <a:gd name="T56" fmla="*/ 12 w 2296"/>
                <a:gd name="T57" fmla="*/ 96 h 312"/>
                <a:gd name="T58" fmla="*/ 27 w 2296"/>
                <a:gd name="T59" fmla="*/ 69 h 312"/>
                <a:gd name="T60" fmla="*/ 46 w 2296"/>
                <a:gd name="T61" fmla="*/ 46 h 312"/>
                <a:gd name="T62" fmla="*/ 69 w 2296"/>
                <a:gd name="T63" fmla="*/ 27 h 312"/>
                <a:gd name="T64" fmla="*/ 96 w 2296"/>
                <a:gd name="T65" fmla="*/ 13 h 312"/>
                <a:gd name="T66" fmla="*/ 126 w 2296"/>
                <a:gd name="T67" fmla="*/ 3 h 312"/>
                <a:gd name="T68" fmla="*/ 158 w 2296"/>
                <a:gd name="T6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6" h="312">
                  <a:moveTo>
                    <a:pt x="158" y="0"/>
                  </a:moveTo>
                  <a:lnTo>
                    <a:pt x="2137" y="0"/>
                  </a:lnTo>
                  <a:lnTo>
                    <a:pt x="2169" y="3"/>
                  </a:lnTo>
                  <a:lnTo>
                    <a:pt x="2199" y="13"/>
                  </a:lnTo>
                  <a:lnTo>
                    <a:pt x="2225" y="27"/>
                  </a:lnTo>
                  <a:lnTo>
                    <a:pt x="2249" y="46"/>
                  </a:lnTo>
                  <a:lnTo>
                    <a:pt x="2268" y="69"/>
                  </a:lnTo>
                  <a:lnTo>
                    <a:pt x="2283" y="96"/>
                  </a:lnTo>
                  <a:lnTo>
                    <a:pt x="2292" y="125"/>
                  </a:lnTo>
                  <a:lnTo>
                    <a:pt x="2296" y="157"/>
                  </a:lnTo>
                  <a:lnTo>
                    <a:pt x="2292" y="188"/>
                  </a:lnTo>
                  <a:lnTo>
                    <a:pt x="2283" y="218"/>
                  </a:lnTo>
                  <a:lnTo>
                    <a:pt x="2268" y="244"/>
                  </a:lnTo>
                  <a:lnTo>
                    <a:pt x="2249" y="267"/>
                  </a:lnTo>
                  <a:lnTo>
                    <a:pt x="2225" y="286"/>
                  </a:lnTo>
                  <a:lnTo>
                    <a:pt x="2199" y="301"/>
                  </a:lnTo>
                  <a:lnTo>
                    <a:pt x="2169" y="309"/>
                  </a:lnTo>
                  <a:lnTo>
                    <a:pt x="2137" y="312"/>
                  </a:lnTo>
                  <a:lnTo>
                    <a:pt x="158" y="312"/>
                  </a:lnTo>
                  <a:lnTo>
                    <a:pt x="126" y="309"/>
                  </a:lnTo>
                  <a:lnTo>
                    <a:pt x="96" y="301"/>
                  </a:lnTo>
                  <a:lnTo>
                    <a:pt x="69" y="286"/>
                  </a:lnTo>
                  <a:lnTo>
                    <a:pt x="46" y="267"/>
                  </a:lnTo>
                  <a:lnTo>
                    <a:pt x="27" y="244"/>
                  </a:lnTo>
                  <a:lnTo>
                    <a:pt x="12" y="218"/>
                  </a:lnTo>
                  <a:lnTo>
                    <a:pt x="3" y="188"/>
                  </a:lnTo>
                  <a:lnTo>
                    <a:pt x="0" y="157"/>
                  </a:lnTo>
                  <a:lnTo>
                    <a:pt x="3" y="125"/>
                  </a:lnTo>
                  <a:lnTo>
                    <a:pt x="12" y="96"/>
                  </a:lnTo>
                  <a:lnTo>
                    <a:pt x="27" y="69"/>
                  </a:lnTo>
                  <a:lnTo>
                    <a:pt x="46" y="46"/>
                  </a:lnTo>
                  <a:lnTo>
                    <a:pt x="69" y="27"/>
                  </a:lnTo>
                  <a:lnTo>
                    <a:pt x="96" y="13"/>
                  </a:lnTo>
                  <a:lnTo>
                    <a:pt x="126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5" name="Freeform 84"/>
            <p:cNvSpPr/>
            <p:nvPr/>
          </p:nvSpPr>
          <p:spPr bwMode="auto">
            <a:xfrm>
              <a:off x="2538413" y="2601913"/>
              <a:ext cx="47625" cy="123825"/>
            </a:xfrm>
            <a:custGeom>
              <a:avLst/>
              <a:gdLst>
                <a:gd name="T0" fmla="*/ 119 w 237"/>
                <a:gd name="T1" fmla="*/ 0 h 624"/>
                <a:gd name="T2" fmla="*/ 146 w 237"/>
                <a:gd name="T3" fmla="*/ 4 h 624"/>
                <a:gd name="T4" fmla="*/ 171 w 237"/>
                <a:gd name="T5" fmla="*/ 12 h 624"/>
                <a:gd name="T6" fmla="*/ 194 w 237"/>
                <a:gd name="T7" fmla="*/ 26 h 624"/>
                <a:gd name="T8" fmla="*/ 212 w 237"/>
                <a:gd name="T9" fmla="*/ 45 h 624"/>
                <a:gd name="T10" fmla="*/ 226 w 237"/>
                <a:gd name="T11" fmla="*/ 66 h 624"/>
                <a:gd name="T12" fmla="*/ 234 w 237"/>
                <a:gd name="T13" fmla="*/ 91 h 624"/>
                <a:gd name="T14" fmla="*/ 237 w 237"/>
                <a:gd name="T15" fmla="*/ 117 h 624"/>
                <a:gd name="T16" fmla="*/ 237 w 237"/>
                <a:gd name="T17" fmla="*/ 507 h 624"/>
                <a:gd name="T18" fmla="*/ 234 w 237"/>
                <a:gd name="T19" fmla="*/ 535 h 624"/>
                <a:gd name="T20" fmla="*/ 226 w 237"/>
                <a:gd name="T21" fmla="*/ 559 h 624"/>
                <a:gd name="T22" fmla="*/ 212 w 237"/>
                <a:gd name="T23" fmla="*/ 581 h 624"/>
                <a:gd name="T24" fmla="*/ 194 w 237"/>
                <a:gd name="T25" fmla="*/ 599 h 624"/>
                <a:gd name="T26" fmla="*/ 171 w 237"/>
                <a:gd name="T27" fmla="*/ 613 h 624"/>
                <a:gd name="T28" fmla="*/ 146 w 237"/>
                <a:gd name="T29" fmla="*/ 622 h 624"/>
                <a:gd name="T30" fmla="*/ 119 w 237"/>
                <a:gd name="T31" fmla="*/ 624 h 624"/>
                <a:gd name="T32" fmla="*/ 91 w 237"/>
                <a:gd name="T33" fmla="*/ 622 h 624"/>
                <a:gd name="T34" fmla="*/ 67 w 237"/>
                <a:gd name="T35" fmla="*/ 613 h 624"/>
                <a:gd name="T36" fmla="*/ 44 w 237"/>
                <a:gd name="T37" fmla="*/ 599 h 624"/>
                <a:gd name="T38" fmla="*/ 26 w 237"/>
                <a:gd name="T39" fmla="*/ 581 h 624"/>
                <a:gd name="T40" fmla="*/ 12 w 237"/>
                <a:gd name="T41" fmla="*/ 559 h 624"/>
                <a:gd name="T42" fmla="*/ 3 w 237"/>
                <a:gd name="T43" fmla="*/ 535 h 624"/>
                <a:gd name="T44" fmla="*/ 0 w 237"/>
                <a:gd name="T45" fmla="*/ 507 h 624"/>
                <a:gd name="T46" fmla="*/ 0 w 237"/>
                <a:gd name="T47" fmla="*/ 117 h 624"/>
                <a:gd name="T48" fmla="*/ 3 w 237"/>
                <a:gd name="T49" fmla="*/ 91 h 624"/>
                <a:gd name="T50" fmla="*/ 12 w 237"/>
                <a:gd name="T51" fmla="*/ 66 h 624"/>
                <a:gd name="T52" fmla="*/ 26 w 237"/>
                <a:gd name="T53" fmla="*/ 45 h 624"/>
                <a:gd name="T54" fmla="*/ 44 w 237"/>
                <a:gd name="T55" fmla="*/ 26 h 624"/>
                <a:gd name="T56" fmla="*/ 67 w 237"/>
                <a:gd name="T57" fmla="*/ 12 h 624"/>
                <a:gd name="T58" fmla="*/ 91 w 237"/>
                <a:gd name="T59" fmla="*/ 4 h 624"/>
                <a:gd name="T60" fmla="*/ 119 w 237"/>
                <a:gd name="T6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624">
                  <a:moveTo>
                    <a:pt x="119" y="0"/>
                  </a:moveTo>
                  <a:lnTo>
                    <a:pt x="146" y="4"/>
                  </a:lnTo>
                  <a:lnTo>
                    <a:pt x="171" y="12"/>
                  </a:lnTo>
                  <a:lnTo>
                    <a:pt x="194" y="26"/>
                  </a:lnTo>
                  <a:lnTo>
                    <a:pt x="212" y="45"/>
                  </a:lnTo>
                  <a:lnTo>
                    <a:pt x="226" y="66"/>
                  </a:lnTo>
                  <a:lnTo>
                    <a:pt x="234" y="91"/>
                  </a:lnTo>
                  <a:lnTo>
                    <a:pt x="237" y="117"/>
                  </a:lnTo>
                  <a:lnTo>
                    <a:pt x="237" y="507"/>
                  </a:lnTo>
                  <a:lnTo>
                    <a:pt x="234" y="535"/>
                  </a:lnTo>
                  <a:lnTo>
                    <a:pt x="226" y="559"/>
                  </a:lnTo>
                  <a:lnTo>
                    <a:pt x="212" y="581"/>
                  </a:lnTo>
                  <a:lnTo>
                    <a:pt x="194" y="599"/>
                  </a:lnTo>
                  <a:lnTo>
                    <a:pt x="171" y="613"/>
                  </a:lnTo>
                  <a:lnTo>
                    <a:pt x="146" y="622"/>
                  </a:lnTo>
                  <a:lnTo>
                    <a:pt x="119" y="624"/>
                  </a:lnTo>
                  <a:lnTo>
                    <a:pt x="91" y="622"/>
                  </a:lnTo>
                  <a:lnTo>
                    <a:pt x="67" y="613"/>
                  </a:lnTo>
                  <a:lnTo>
                    <a:pt x="44" y="599"/>
                  </a:lnTo>
                  <a:lnTo>
                    <a:pt x="26" y="581"/>
                  </a:lnTo>
                  <a:lnTo>
                    <a:pt x="12" y="559"/>
                  </a:lnTo>
                  <a:lnTo>
                    <a:pt x="3" y="535"/>
                  </a:lnTo>
                  <a:lnTo>
                    <a:pt x="0" y="507"/>
                  </a:lnTo>
                  <a:lnTo>
                    <a:pt x="0" y="117"/>
                  </a:lnTo>
                  <a:lnTo>
                    <a:pt x="3" y="91"/>
                  </a:lnTo>
                  <a:lnTo>
                    <a:pt x="12" y="66"/>
                  </a:lnTo>
                  <a:lnTo>
                    <a:pt x="26" y="45"/>
                  </a:lnTo>
                  <a:lnTo>
                    <a:pt x="44" y="26"/>
                  </a:lnTo>
                  <a:lnTo>
                    <a:pt x="67" y="12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6" name="Freeform 85"/>
            <p:cNvSpPr/>
            <p:nvPr/>
          </p:nvSpPr>
          <p:spPr bwMode="auto">
            <a:xfrm>
              <a:off x="2617788" y="2570163"/>
              <a:ext cx="46038" cy="155575"/>
            </a:xfrm>
            <a:custGeom>
              <a:avLst/>
              <a:gdLst>
                <a:gd name="T0" fmla="*/ 120 w 238"/>
                <a:gd name="T1" fmla="*/ 0 h 780"/>
                <a:gd name="T2" fmla="*/ 146 w 238"/>
                <a:gd name="T3" fmla="*/ 3 h 780"/>
                <a:gd name="T4" fmla="*/ 172 w 238"/>
                <a:gd name="T5" fmla="*/ 12 h 780"/>
                <a:gd name="T6" fmla="*/ 193 w 238"/>
                <a:gd name="T7" fmla="*/ 26 h 780"/>
                <a:gd name="T8" fmla="*/ 213 w 238"/>
                <a:gd name="T9" fmla="*/ 44 h 780"/>
                <a:gd name="T10" fmla="*/ 226 w 238"/>
                <a:gd name="T11" fmla="*/ 66 h 780"/>
                <a:gd name="T12" fmla="*/ 235 w 238"/>
                <a:gd name="T13" fmla="*/ 90 h 780"/>
                <a:gd name="T14" fmla="*/ 238 w 238"/>
                <a:gd name="T15" fmla="*/ 117 h 780"/>
                <a:gd name="T16" fmla="*/ 238 w 238"/>
                <a:gd name="T17" fmla="*/ 663 h 780"/>
                <a:gd name="T18" fmla="*/ 235 w 238"/>
                <a:gd name="T19" fmla="*/ 691 h 780"/>
                <a:gd name="T20" fmla="*/ 226 w 238"/>
                <a:gd name="T21" fmla="*/ 715 h 780"/>
                <a:gd name="T22" fmla="*/ 213 w 238"/>
                <a:gd name="T23" fmla="*/ 737 h 780"/>
                <a:gd name="T24" fmla="*/ 193 w 238"/>
                <a:gd name="T25" fmla="*/ 755 h 780"/>
                <a:gd name="T26" fmla="*/ 172 w 238"/>
                <a:gd name="T27" fmla="*/ 769 h 780"/>
                <a:gd name="T28" fmla="*/ 146 w 238"/>
                <a:gd name="T29" fmla="*/ 778 h 780"/>
                <a:gd name="T30" fmla="*/ 120 w 238"/>
                <a:gd name="T31" fmla="*/ 780 h 780"/>
                <a:gd name="T32" fmla="*/ 92 w 238"/>
                <a:gd name="T33" fmla="*/ 778 h 780"/>
                <a:gd name="T34" fmla="*/ 68 w 238"/>
                <a:gd name="T35" fmla="*/ 769 h 780"/>
                <a:gd name="T36" fmla="*/ 45 w 238"/>
                <a:gd name="T37" fmla="*/ 755 h 780"/>
                <a:gd name="T38" fmla="*/ 27 w 238"/>
                <a:gd name="T39" fmla="*/ 737 h 780"/>
                <a:gd name="T40" fmla="*/ 13 w 238"/>
                <a:gd name="T41" fmla="*/ 715 h 780"/>
                <a:gd name="T42" fmla="*/ 4 w 238"/>
                <a:gd name="T43" fmla="*/ 691 h 780"/>
                <a:gd name="T44" fmla="*/ 0 w 238"/>
                <a:gd name="T45" fmla="*/ 663 h 780"/>
                <a:gd name="T46" fmla="*/ 0 w 238"/>
                <a:gd name="T47" fmla="*/ 117 h 780"/>
                <a:gd name="T48" fmla="*/ 4 w 238"/>
                <a:gd name="T49" fmla="*/ 90 h 780"/>
                <a:gd name="T50" fmla="*/ 13 w 238"/>
                <a:gd name="T51" fmla="*/ 66 h 780"/>
                <a:gd name="T52" fmla="*/ 27 w 238"/>
                <a:gd name="T53" fmla="*/ 44 h 780"/>
                <a:gd name="T54" fmla="*/ 45 w 238"/>
                <a:gd name="T55" fmla="*/ 26 h 780"/>
                <a:gd name="T56" fmla="*/ 68 w 238"/>
                <a:gd name="T57" fmla="*/ 12 h 780"/>
                <a:gd name="T58" fmla="*/ 92 w 238"/>
                <a:gd name="T59" fmla="*/ 3 h 780"/>
                <a:gd name="T60" fmla="*/ 120 w 238"/>
                <a:gd name="T61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8" h="780">
                  <a:moveTo>
                    <a:pt x="120" y="0"/>
                  </a:moveTo>
                  <a:lnTo>
                    <a:pt x="146" y="3"/>
                  </a:lnTo>
                  <a:lnTo>
                    <a:pt x="172" y="12"/>
                  </a:lnTo>
                  <a:lnTo>
                    <a:pt x="193" y="26"/>
                  </a:lnTo>
                  <a:lnTo>
                    <a:pt x="213" y="44"/>
                  </a:lnTo>
                  <a:lnTo>
                    <a:pt x="226" y="66"/>
                  </a:lnTo>
                  <a:lnTo>
                    <a:pt x="235" y="90"/>
                  </a:lnTo>
                  <a:lnTo>
                    <a:pt x="238" y="117"/>
                  </a:lnTo>
                  <a:lnTo>
                    <a:pt x="238" y="663"/>
                  </a:lnTo>
                  <a:lnTo>
                    <a:pt x="235" y="691"/>
                  </a:lnTo>
                  <a:lnTo>
                    <a:pt x="226" y="715"/>
                  </a:lnTo>
                  <a:lnTo>
                    <a:pt x="213" y="737"/>
                  </a:lnTo>
                  <a:lnTo>
                    <a:pt x="193" y="755"/>
                  </a:lnTo>
                  <a:lnTo>
                    <a:pt x="172" y="769"/>
                  </a:lnTo>
                  <a:lnTo>
                    <a:pt x="146" y="778"/>
                  </a:lnTo>
                  <a:lnTo>
                    <a:pt x="120" y="780"/>
                  </a:lnTo>
                  <a:lnTo>
                    <a:pt x="92" y="778"/>
                  </a:lnTo>
                  <a:lnTo>
                    <a:pt x="68" y="769"/>
                  </a:lnTo>
                  <a:lnTo>
                    <a:pt x="45" y="755"/>
                  </a:lnTo>
                  <a:lnTo>
                    <a:pt x="27" y="737"/>
                  </a:lnTo>
                  <a:lnTo>
                    <a:pt x="13" y="715"/>
                  </a:lnTo>
                  <a:lnTo>
                    <a:pt x="4" y="691"/>
                  </a:lnTo>
                  <a:lnTo>
                    <a:pt x="0" y="663"/>
                  </a:lnTo>
                  <a:lnTo>
                    <a:pt x="0" y="117"/>
                  </a:lnTo>
                  <a:lnTo>
                    <a:pt x="4" y="90"/>
                  </a:lnTo>
                  <a:lnTo>
                    <a:pt x="13" y="66"/>
                  </a:lnTo>
                  <a:lnTo>
                    <a:pt x="27" y="44"/>
                  </a:lnTo>
                  <a:lnTo>
                    <a:pt x="45" y="26"/>
                  </a:lnTo>
                  <a:lnTo>
                    <a:pt x="68" y="12"/>
                  </a:lnTo>
                  <a:lnTo>
                    <a:pt x="92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7" name="Freeform 86"/>
            <p:cNvSpPr/>
            <p:nvPr/>
          </p:nvSpPr>
          <p:spPr bwMode="auto">
            <a:xfrm>
              <a:off x="2695575" y="2538413"/>
              <a:ext cx="47625" cy="187325"/>
            </a:xfrm>
            <a:custGeom>
              <a:avLst/>
              <a:gdLst>
                <a:gd name="T0" fmla="*/ 119 w 237"/>
                <a:gd name="T1" fmla="*/ 0 h 936"/>
                <a:gd name="T2" fmla="*/ 145 w 237"/>
                <a:gd name="T3" fmla="*/ 3 h 936"/>
                <a:gd name="T4" fmla="*/ 171 w 237"/>
                <a:gd name="T5" fmla="*/ 12 h 936"/>
                <a:gd name="T6" fmla="*/ 192 w 237"/>
                <a:gd name="T7" fmla="*/ 25 h 936"/>
                <a:gd name="T8" fmla="*/ 211 w 237"/>
                <a:gd name="T9" fmla="*/ 44 h 936"/>
                <a:gd name="T10" fmla="*/ 225 w 237"/>
                <a:gd name="T11" fmla="*/ 65 h 936"/>
                <a:gd name="T12" fmla="*/ 234 w 237"/>
                <a:gd name="T13" fmla="*/ 90 h 936"/>
                <a:gd name="T14" fmla="*/ 237 w 237"/>
                <a:gd name="T15" fmla="*/ 117 h 936"/>
                <a:gd name="T16" fmla="*/ 237 w 237"/>
                <a:gd name="T17" fmla="*/ 819 h 936"/>
                <a:gd name="T18" fmla="*/ 234 w 237"/>
                <a:gd name="T19" fmla="*/ 847 h 936"/>
                <a:gd name="T20" fmla="*/ 225 w 237"/>
                <a:gd name="T21" fmla="*/ 871 h 936"/>
                <a:gd name="T22" fmla="*/ 211 w 237"/>
                <a:gd name="T23" fmla="*/ 893 h 936"/>
                <a:gd name="T24" fmla="*/ 192 w 237"/>
                <a:gd name="T25" fmla="*/ 911 h 936"/>
                <a:gd name="T26" fmla="*/ 171 w 237"/>
                <a:gd name="T27" fmla="*/ 925 h 936"/>
                <a:gd name="T28" fmla="*/ 145 w 237"/>
                <a:gd name="T29" fmla="*/ 934 h 936"/>
                <a:gd name="T30" fmla="*/ 119 w 237"/>
                <a:gd name="T31" fmla="*/ 936 h 936"/>
                <a:gd name="T32" fmla="*/ 91 w 237"/>
                <a:gd name="T33" fmla="*/ 934 h 936"/>
                <a:gd name="T34" fmla="*/ 66 w 237"/>
                <a:gd name="T35" fmla="*/ 925 h 936"/>
                <a:gd name="T36" fmla="*/ 44 w 237"/>
                <a:gd name="T37" fmla="*/ 911 h 936"/>
                <a:gd name="T38" fmla="*/ 26 w 237"/>
                <a:gd name="T39" fmla="*/ 893 h 936"/>
                <a:gd name="T40" fmla="*/ 12 w 237"/>
                <a:gd name="T41" fmla="*/ 871 h 936"/>
                <a:gd name="T42" fmla="*/ 3 w 237"/>
                <a:gd name="T43" fmla="*/ 847 h 936"/>
                <a:gd name="T44" fmla="*/ 0 w 237"/>
                <a:gd name="T45" fmla="*/ 819 h 936"/>
                <a:gd name="T46" fmla="*/ 0 w 237"/>
                <a:gd name="T47" fmla="*/ 117 h 936"/>
                <a:gd name="T48" fmla="*/ 3 w 237"/>
                <a:gd name="T49" fmla="*/ 90 h 936"/>
                <a:gd name="T50" fmla="*/ 12 w 237"/>
                <a:gd name="T51" fmla="*/ 65 h 936"/>
                <a:gd name="T52" fmla="*/ 26 w 237"/>
                <a:gd name="T53" fmla="*/ 44 h 936"/>
                <a:gd name="T54" fmla="*/ 44 w 237"/>
                <a:gd name="T55" fmla="*/ 25 h 936"/>
                <a:gd name="T56" fmla="*/ 66 w 237"/>
                <a:gd name="T57" fmla="*/ 12 h 936"/>
                <a:gd name="T58" fmla="*/ 91 w 237"/>
                <a:gd name="T59" fmla="*/ 3 h 936"/>
                <a:gd name="T60" fmla="*/ 119 w 237"/>
                <a:gd name="T61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936">
                  <a:moveTo>
                    <a:pt x="119" y="0"/>
                  </a:moveTo>
                  <a:lnTo>
                    <a:pt x="145" y="3"/>
                  </a:lnTo>
                  <a:lnTo>
                    <a:pt x="171" y="12"/>
                  </a:lnTo>
                  <a:lnTo>
                    <a:pt x="192" y="25"/>
                  </a:lnTo>
                  <a:lnTo>
                    <a:pt x="211" y="44"/>
                  </a:lnTo>
                  <a:lnTo>
                    <a:pt x="225" y="65"/>
                  </a:lnTo>
                  <a:lnTo>
                    <a:pt x="234" y="90"/>
                  </a:lnTo>
                  <a:lnTo>
                    <a:pt x="237" y="117"/>
                  </a:lnTo>
                  <a:lnTo>
                    <a:pt x="237" y="819"/>
                  </a:lnTo>
                  <a:lnTo>
                    <a:pt x="234" y="847"/>
                  </a:lnTo>
                  <a:lnTo>
                    <a:pt x="225" y="871"/>
                  </a:lnTo>
                  <a:lnTo>
                    <a:pt x="211" y="893"/>
                  </a:lnTo>
                  <a:lnTo>
                    <a:pt x="192" y="911"/>
                  </a:lnTo>
                  <a:lnTo>
                    <a:pt x="171" y="925"/>
                  </a:lnTo>
                  <a:lnTo>
                    <a:pt x="145" y="934"/>
                  </a:lnTo>
                  <a:lnTo>
                    <a:pt x="119" y="936"/>
                  </a:lnTo>
                  <a:lnTo>
                    <a:pt x="91" y="934"/>
                  </a:lnTo>
                  <a:lnTo>
                    <a:pt x="66" y="925"/>
                  </a:lnTo>
                  <a:lnTo>
                    <a:pt x="44" y="911"/>
                  </a:lnTo>
                  <a:lnTo>
                    <a:pt x="26" y="893"/>
                  </a:lnTo>
                  <a:lnTo>
                    <a:pt x="12" y="871"/>
                  </a:lnTo>
                  <a:lnTo>
                    <a:pt x="3" y="847"/>
                  </a:lnTo>
                  <a:lnTo>
                    <a:pt x="0" y="819"/>
                  </a:lnTo>
                  <a:lnTo>
                    <a:pt x="0" y="117"/>
                  </a:lnTo>
                  <a:lnTo>
                    <a:pt x="3" y="90"/>
                  </a:lnTo>
                  <a:lnTo>
                    <a:pt x="12" y="65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1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8" name="Freeform 87"/>
            <p:cNvSpPr/>
            <p:nvPr/>
          </p:nvSpPr>
          <p:spPr bwMode="auto">
            <a:xfrm>
              <a:off x="2428875" y="2376488"/>
              <a:ext cx="690563" cy="449263"/>
            </a:xfrm>
            <a:custGeom>
              <a:avLst/>
              <a:gdLst>
                <a:gd name="T0" fmla="*/ 3325 w 3483"/>
                <a:gd name="T1" fmla="*/ 0 h 2264"/>
                <a:gd name="T2" fmla="*/ 3387 w 3483"/>
                <a:gd name="T3" fmla="*/ 12 h 2264"/>
                <a:gd name="T4" fmla="*/ 3437 w 3483"/>
                <a:gd name="T5" fmla="*/ 46 h 2264"/>
                <a:gd name="T6" fmla="*/ 3471 w 3483"/>
                <a:gd name="T7" fmla="*/ 95 h 2264"/>
                <a:gd name="T8" fmla="*/ 3483 w 3483"/>
                <a:gd name="T9" fmla="*/ 156 h 2264"/>
                <a:gd name="T10" fmla="*/ 3270 w 3483"/>
                <a:gd name="T11" fmla="*/ 1716 h 2264"/>
                <a:gd name="T12" fmla="*/ 3330 w 3483"/>
                <a:gd name="T13" fmla="*/ 1587 h 2264"/>
                <a:gd name="T14" fmla="*/ 3367 w 3483"/>
                <a:gd name="T15" fmla="*/ 1449 h 2264"/>
                <a:gd name="T16" fmla="*/ 3380 w 3483"/>
                <a:gd name="T17" fmla="*/ 1307 h 2264"/>
                <a:gd name="T18" fmla="*/ 3369 w 3483"/>
                <a:gd name="T19" fmla="*/ 1171 h 2264"/>
                <a:gd name="T20" fmla="*/ 3337 w 3483"/>
                <a:gd name="T21" fmla="*/ 1041 h 2264"/>
                <a:gd name="T22" fmla="*/ 3283 w 3483"/>
                <a:gd name="T23" fmla="*/ 919 h 2264"/>
                <a:gd name="T24" fmla="*/ 3210 w 3483"/>
                <a:gd name="T25" fmla="*/ 805 h 2264"/>
                <a:gd name="T26" fmla="*/ 3166 w 3483"/>
                <a:gd name="T27" fmla="*/ 313 h 2264"/>
                <a:gd name="T28" fmla="*/ 317 w 3483"/>
                <a:gd name="T29" fmla="*/ 1952 h 2264"/>
                <a:gd name="T30" fmla="*/ 2042 w 3483"/>
                <a:gd name="T31" fmla="*/ 1992 h 2264"/>
                <a:gd name="T32" fmla="*/ 2153 w 3483"/>
                <a:gd name="T33" fmla="*/ 2057 h 2264"/>
                <a:gd name="T34" fmla="*/ 2272 w 3483"/>
                <a:gd name="T35" fmla="*/ 2105 h 2264"/>
                <a:gd name="T36" fmla="*/ 2399 w 3483"/>
                <a:gd name="T37" fmla="*/ 2135 h 2264"/>
                <a:gd name="T38" fmla="*/ 2530 w 3483"/>
                <a:gd name="T39" fmla="*/ 2144 h 2264"/>
                <a:gd name="T40" fmla="*/ 2675 w 3483"/>
                <a:gd name="T41" fmla="*/ 2132 h 2264"/>
                <a:gd name="T42" fmla="*/ 2815 w 3483"/>
                <a:gd name="T43" fmla="*/ 2096 h 2264"/>
                <a:gd name="T44" fmla="*/ 2946 w 3483"/>
                <a:gd name="T45" fmla="*/ 2036 h 2264"/>
                <a:gd name="T46" fmla="*/ 3170 w 3483"/>
                <a:gd name="T47" fmla="*/ 2257 h 2264"/>
                <a:gd name="T48" fmla="*/ 3180 w 3483"/>
                <a:gd name="T49" fmla="*/ 2264 h 2264"/>
                <a:gd name="T50" fmla="*/ 127 w 3483"/>
                <a:gd name="T51" fmla="*/ 2261 h 2264"/>
                <a:gd name="T52" fmla="*/ 70 w 3483"/>
                <a:gd name="T53" fmla="*/ 2238 h 2264"/>
                <a:gd name="T54" fmla="*/ 27 w 3483"/>
                <a:gd name="T55" fmla="*/ 2195 h 2264"/>
                <a:gd name="T56" fmla="*/ 3 w 3483"/>
                <a:gd name="T57" fmla="*/ 2139 h 2264"/>
                <a:gd name="T58" fmla="*/ 0 w 3483"/>
                <a:gd name="T59" fmla="*/ 156 h 2264"/>
                <a:gd name="T60" fmla="*/ 13 w 3483"/>
                <a:gd name="T61" fmla="*/ 96 h 2264"/>
                <a:gd name="T62" fmla="*/ 47 w 3483"/>
                <a:gd name="T63" fmla="*/ 46 h 2264"/>
                <a:gd name="T64" fmla="*/ 97 w 3483"/>
                <a:gd name="T65" fmla="*/ 12 h 2264"/>
                <a:gd name="T66" fmla="*/ 159 w 3483"/>
                <a:gd name="T67" fmla="*/ 0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83" h="2264">
                  <a:moveTo>
                    <a:pt x="159" y="0"/>
                  </a:moveTo>
                  <a:lnTo>
                    <a:pt x="3325" y="0"/>
                  </a:lnTo>
                  <a:lnTo>
                    <a:pt x="3357" y="4"/>
                  </a:lnTo>
                  <a:lnTo>
                    <a:pt x="3387" y="12"/>
                  </a:lnTo>
                  <a:lnTo>
                    <a:pt x="3413" y="27"/>
                  </a:lnTo>
                  <a:lnTo>
                    <a:pt x="3437" y="46"/>
                  </a:lnTo>
                  <a:lnTo>
                    <a:pt x="3456" y="69"/>
                  </a:lnTo>
                  <a:lnTo>
                    <a:pt x="3471" y="95"/>
                  </a:lnTo>
                  <a:lnTo>
                    <a:pt x="3479" y="125"/>
                  </a:lnTo>
                  <a:lnTo>
                    <a:pt x="3483" y="156"/>
                  </a:lnTo>
                  <a:lnTo>
                    <a:pt x="3483" y="1927"/>
                  </a:lnTo>
                  <a:lnTo>
                    <a:pt x="3270" y="1716"/>
                  </a:lnTo>
                  <a:lnTo>
                    <a:pt x="3303" y="1653"/>
                  </a:lnTo>
                  <a:lnTo>
                    <a:pt x="3330" y="1587"/>
                  </a:lnTo>
                  <a:lnTo>
                    <a:pt x="3351" y="1520"/>
                  </a:lnTo>
                  <a:lnTo>
                    <a:pt x="3367" y="1449"/>
                  </a:lnTo>
                  <a:lnTo>
                    <a:pt x="3377" y="1379"/>
                  </a:lnTo>
                  <a:lnTo>
                    <a:pt x="3380" y="1307"/>
                  </a:lnTo>
                  <a:lnTo>
                    <a:pt x="3377" y="1239"/>
                  </a:lnTo>
                  <a:lnTo>
                    <a:pt x="3369" y="1171"/>
                  </a:lnTo>
                  <a:lnTo>
                    <a:pt x="3355" y="1105"/>
                  </a:lnTo>
                  <a:lnTo>
                    <a:pt x="3337" y="1041"/>
                  </a:lnTo>
                  <a:lnTo>
                    <a:pt x="3312" y="979"/>
                  </a:lnTo>
                  <a:lnTo>
                    <a:pt x="3283" y="919"/>
                  </a:lnTo>
                  <a:lnTo>
                    <a:pt x="3249" y="860"/>
                  </a:lnTo>
                  <a:lnTo>
                    <a:pt x="3210" y="805"/>
                  </a:lnTo>
                  <a:lnTo>
                    <a:pt x="3166" y="753"/>
                  </a:lnTo>
                  <a:lnTo>
                    <a:pt x="3166" y="313"/>
                  </a:lnTo>
                  <a:lnTo>
                    <a:pt x="317" y="313"/>
                  </a:lnTo>
                  <a:lnTo>
                    <a:pt x="317" y="1952"/>
                  </a:lnTo>
                  <a:lnTo>
                    <a:pt x="1989" y="1952"/>
                  </a:lnTo>
                  <a:lnTo>
                    <a:pt x="2042" y="1992"/>
                  </a:lnTo>
                  <a:lnTo>
                    <a:pt x="2096" y="2027"/>
                  </a:lnTo>
                  <a:lnTo>
                    <a:pt x="2153" y="2057"/>
                  </a:lnTo>
                  <a:lnTo>
                    <a:pt x="2211" y="2083"/>
                  </a:lnTo>
                  <a:lnTo>
                    <a:pt x="2272" y="2105"/>
                  </a:lnTo>
                  <a:lnTo>
                    <a:pt x="2335" y="2122"/>
                  </a:lnTo>
                  <a:lnTo>
                    <a:pt x="2399" y="2135"/>
                  </a:lnTo>
                  <a:lnTo>
                    <a:pt x="2464" y="2142"/>
                  </a:lnTo>
                  <a:lnTo>
                    <a:pt x="2530" y="2144"/>
                  </a:lnTo>
                  <a:lnTo>
                    <a:pt x="2604" y="2141"/>
                  </a:lnTo>
                  <a:lnTo>
                    <a:pt x="2675" y="2132"/>
                  </a:lnTo>
                  <a:lnTo>
                    <a:pt x="2746" y="2117"/>
                  </a:lnTo>
                  <a:lnTo>
                    <a:pt x="2815" y="2096"/>
                  </a:lnTo>
                  <a:lnTo>
                    <a:pt x="2882" y="2069"/>
                  </a:lnTo>
                  <a:lnTo>
                    <a:pt x="2946" y="2036"/>
                  </a:lnTo>
                  <a:lnTo>
                    <a:pt x="3166" y="2253"/>
                  </a:lnTo>
                  <a:lnTo>
                    <a:pt x="3170" y="2257"/>
                  </a:lnTo>
                  <a:lnTo>
                    <a:pt x="3175" y="2260"/>
                  </a:lnTo>
                  <a:lnTo>
                    <a:pt x="3180" y="2264"/>
                  </a:lnTo>
                  <a:lnTo>
                    <a:pt x="159" y="2264"/>
                  </a:lnTo>
                  <a:lnTo>
                    <a:pt x="127" y="2261"/>
                  </a:lnTo>
                  <a:lnTo>
                    <a:pt x="97" y="2252"/>
                  </a:lnTo>
                  <a:lnTo>
                    <a:pt x="70" y="2238"/>
                  </a:lnTo>
                  <a:lnTo>
                    <a:pt x="47" y="2218"/>
                  </a:lnTo>
                  <a:lnTo>
                    <a:pt x="27" y="2195"/>
                  </a:lnTo>
                  <a:lnTo>
                    <a:pt x="13" y="2169"/>
                  </a:lnTo>
                  <a:lnTo>
                    <a:pt x="3" y="2139"/>
                  </a:lnTo>
                  <a:lnTo>
                    <a:pt x="0" y="210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3" y="96"/>
                  </a:lnTo>
                  <a:lnTo>
                    <a:pt x="27" y="69"/>
                  </a:lnTo>
                  <a:lnTo>
                    <a:pt x="47" y="46"/>
                  </a:lnTo>
                  <a:lnTo>
                    <a:pt x="70" y="27"/>
                  </a:lnTo>
                  <a:lnTo>
                    <a:pt x="97" y="12"/>
                  </a:lnTo>
                  <a:lnTo>
                    <a:pt x="127" y="4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9" name="Freeform 88"/>
            <p:cNvSpPr>
              <a:spLocks noEditPoints="1"/>
            </p:cNvSpPr>
            <p:nvPr/>
          </p:nvSpPr>
          <p:spPr bwMode="auto">
            <a:xfrm>
              <a:off x="2794000" y="2500313"/>
              <a:ext cx="309563" cy="304800"/>
            </a:xfrm>
            <a:custGeom>
              <a:avLst/>
              <a:gdLst>
                <a:gd name="T0" fmla="*/ 583 w 1559"/>
                <a:gd name="T1" fmla="*/ 151 h 1537"/>
                <a:gd name="T2" fmla="*/ 433 w 1559"/>
                <a:gd name="T3" fmla="*/ 203 h 1537"/>
                <a:gd name="T4" fmla="*/ 303 w 1559"/>
                <a:gd name="T5" fmla="*/ 299 h 1537"/>
                <a:gd name="T6" fmla="*/ 207 w 1559"/>
                <a:gd name="T7" fmla="*/ 426 h 1537"/>
                <a:gd name="T8" fmla="*/ 152 w 1559"/>
                <a:gd name="T9" fmla="*/ 576 h 1537"/>
                <a:gd name="T10" fmla="*/ 145 w 1559"/>
                <a:gd name="T11" fmla="*/ 736 h 1537"/>
                <a:gd name="T12" fmla="*/ 183 w 1559"/>
                <a:gd name="T13" fmla="*/ 889 h 1537"/>
                <a:gd name="T14" fmla="*/ 267 w 1559"/>
                <a:gd name="T15" fmla="*/ 1025 h 1537"/>
                <a:gd name="T16" fmla="*/ 387 w 1559"/>
                <a:gd name="T17" fmla="*/ 1132 h 1537"/>
                <a:gd name="T18" fmla="*/ 531 w 1559"/>
                <a:gd name="T19" fmla="*/ 1201 h 1537"/>
                <a:gd name="T20" fmla="*/ 691 w 1559"/>
                <a:gd name="T21" fmla="*/ 1224 h 1537"/>
                <a:gd name="T22" fmla="*/ 851 w 1559"/>
                <a:gd name="T23" fmla="*/ 1201 h 1537"/>
                <a:gd name="T24" fmla="*/ 996 w 1559"/>
                <a:gd name="T25" fmla="*/ 1132 h 1537"/>
                <a:gd name="T26" fmla="*/ 1117 w 1559"/>
                <a:gd name="T27" fmla="*/ 1025 h 1537"/>
                <a:gd name="T28" fmla="*/ 1199 w 1559"/>
                <a:gd name="T29" fmla="*/ 889 h 1537"/>
                <a:gd name="T30" fmla="*/ 1238 w 1559"/>
                <a:gd name="T31" fmla="*/ 736 h 1537"/>
                <a:gd name="T32" fmla="*/ 1230 w 1559"/>
                <a:gd name="T33" fmla="*/ 576 h 1537"/>
                <a:gd name="T34" fmla="*/ 1176 w 1559"/>
                <a:gd name="T35" fmla="*/ 426 h 1537"/>
                <a:gd name="T36" fmla="*/ 1080 w 1559"/>
                <a:gd name="T37" fmla="*/ 299 h 1537"/>
                <a:gd name="T38" fmla="*/ 950 w 1559"/>
                <a:gd name="T39" fmla="*/ 203 h 1537"/>
                <a:gd name="T40" fmla="*/ 800 w 1559"/>
                <a:gd name="T41" fmla="*/ 151 h 1537"/>
                <a:gd name="T42" fmla="*/ 691 w 1559"/>
                <a:gd name="T43" fmla="*/ 0 h 1537"/>
                <a:gd name="T44" fmla="*/ 871 w 1559"/>
                <a:gd name="T45" fmla="*/ 23 h 1537"/>
                <a:gd name="T46" fmla="*/ 1037 w 1559"/>
                <a:gd name="T47" fmla="*/ 91 h 1537"/>
                <a:gd name="T48" fmla="*/ 1181 w 1559"/>
                <a:gd name="T49" fmla="*/ 200 h 1537"/>
                <a:gd name="T50" fmla="*/ 1291 w 1559"/>
                <a:gd name="T51" fmla="*/ 341 h 1537"/>
                <a:gd name="T52" fmla="*/ 1359 w 1559"/>
                <a:gd name="T53" fmla="*/ 504 h 1537"/>
                <a:gd name="T54" fmla="*/ 1382 w 1559"/>
                <a:gd name="T55" fmla="*/ 682 h 1537"/>
                <a:gd name="T56" fmla="*/ 1357 w 1559"/>
                <a:gd name="T57" fmla="*/ 865 h 1537"/>
                <a:gd name="T58" fmla="*/ 1284 w 1559"/>
                <a:gd name="T59" fmla="*/ 1032 h 1537"/>
                <a:gd name="T60" fmla="*/ 1243 w 1559"/>
                <a:gd name="T61" fmla="*/ 1164 h 1537"/>
                <a:gd name="T62" fmla="*/ 1288 w 1559"/>
                <a:gd name="T63" fmla="*/ 1174 h 1537"/>
                <a:gd name="T64" fmla="*/ 1551 w 1559"/>
                <a:gd name="T65" fmla="*/ 1434 h 1537"/>
                <a:gd name="T66" fmla="*/ 1557 w 1559"/>
                <a:gd name="T67" fmla="*/ 1486 h 1537"/>
                <a:gd name="T68" fmla="*/ 1524 w 1559"/>
                <a:gd name="T69" fmla="*/ 1529 h 1537"/>
                <a:gd name="T70" fmla="*/ 1471 w 1559"/>
                <a:gd name="T71" fmla="*/ 1535 h 1537"/>
                <a:gd name="T72" fmla="*/ 1201 w 1559"/>
                <a:gd name="T73" fmla="*/ 1283 h 1537"/>
                <a:gd name="T74" fmla="*/ 1181 w 1559"/>
                <a:gd name="T75" fmla="*/ 1242 h 1537"/>
                <a:gd name="T76" fmla="*/ 1099 w 1559"/>
                <a:gd name="T77" fmla="*/ 1232 h 1537"/>
                <a:gd name="T78" fmla="*/ 935 w 1559"/>
                <a:gd name="T79" fmla="*/ 1320 h 1537"/>
                <a:gd name="T80" fmla="*/ 754 w 1559"/>
                <a:gd name="T81" fmla="*/ 1361 h 1537"/>
                <a:gd name="T82" fmla="*/ 571 w 1559"/>
                <a:gd name="T83" fmla="*/ 1353 h 1537"/>
                <a:gd name="T84" fmla="*/ 400 w 1559"/>
                <a:gd name="T85" fmla="*/ 1300 h 1537"/>
                <a:gd name="T86" fmla="*/ 248 w 1559"/>
                <a:gd name="T87" fmla="*/ 1205 h 1537"/>
                <a:gd name="T88" fmla="*/ 125 w 1559"/>
                <a:gd name="T89" fmla="*/ 1072 h 1537"/>
                <a:gd name="T90" fmla="*/ 42 w 1559"/>
                <a:gd name="T91" fmla="*/ 916 h 1537"/>
                <a:gd name="T92" fmla="*/ 3 w 1559"/>
                <a:gd name="T93" fmla="*/ 742 h 1537"/>
                <a:gd name="T94" fmla="*/ 11 w 1559"/>
                <a:gd name="T95" fmla="*/ 562 h 1537"/>
                <a:gd name="T96" fmla="*/ 65 w 1559"/>
                <a:gd name="T97" fmla="*/ 394 h 1537"/>
                <a:gd name="T98" fmla="*/ 161 w 1559"/>
                <a:gd name="T99" fmla="*/ 244 h 1537"/>
                <a:gd name="T100" fmla="*/ 295 w 1559"/>
                <a:gd name="T101" fmla="*/ 122 h 1537"/>
                <a:gd name="T102" fmla="*/ 454 w 1559"/>
                <a:gd name="T103" fmla="*/ 41 h 1537"/>
                <a:gd name="T104" fmla="*/ 630 w 1559"/>
                <a:gd name="T105" fmla="*/ 2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9" h="1537">
                  <a:moveTo>
                    <a:pt x="691" y="140"/>
                  </a:moveTo>
                  <a:lnTo>
                    <a:pt x="637" y="142"/>
                  </a:lnTo>
                  <a:lnTo>
                    <a:pt x="583" y="151"/>
                  </a:lnTo>
                  <a:lnTo>
                    <a:pt x="531" y="163"/>
                  </a:lnTo>
                  <a:lnTo>
                    <a:pt x="481" y="181"/>
                  </a:lnTo>
                  <a:lnTo>
                    <a:pt x="433" y="203"/>
                  </a:lnTo>
                  <a:lnTo>
                    <a:pt x="387" y="231"/>
                  </a:lnTo>
                  <a:lnTo>
                    <a:pt x="343" y="262"/>
                  </a:lnTo>
                  <a:lnTo>
                    <a:pt x="303" y="299"/>
                  </a:lnTo>
                  <a:lnTo>
                    <a:pt x="267" y="339"/>
                  </a:lnTo>
                  <a:lnTo>
                    <a:pt x="235" y="381"/>
                  </a:lnTo>
                  <a:lnTo>
                    <a:pt x="207" y="426"/>
                  </a:lnTo>
                  <a:lnTo>
                    <a:pt x="183" y="475"/>
                  </a:lnTo>
                  <a:lnTo>
                    <a:pt x="165" y="524"/>
                  </a:lnTo>
                  <a:lnTo>
                    <a:pt x="152" y="576"/>
                  </a:lnTo>
                  <a:lnTo>
                    <a:pt x="145" y="628"/>
                  </a:lnTo>
                  <a:lnTo>
                    <a:pt x="142" y="682"/>
                  </a:lnTo>
                  <a:lnTo>
                    <a:pt x="145" y="736"/>
                  </a:lnTo>
                  <a:lnTo>
                    <a:pt x="152" y="788"/>
                  </a:lnTo>
                  <a:lnTo>
                    <a:pt x="165" y="840"/>
                  </a:lnTo>
                  <a:lnTo>
                    <a:pt x="183" y="889"/>
                  </a:lnTo>
                  <a:lnTo>
                    <a:pt x="207" y="937"/>
                  </a:lnTo>
                  <a:lnTo>
                    <a:pt x="235" y="982"/>
                  </a:lnTo>
                  <a:lnTo>
                    <a:pt x="267" y="1025"/>
                  </a:lnTo>
                  <a:lnTo>
                    <a:pt x="303" y="1065"/>
                  </a:lnTo>
                  <a:lnTo>
                    <a:pt x="343" y="1101"/>
                  </a:lnTo>
                  <a:lnTo>
                    <a:pt x="387" y="1132"/>
                  </a:lnTo>
                  <a:lnTo>
                    <a:pt x="433" y="1160"/>
                  </a:lnTo>
                  <a:lnTo>
                    <a:pt x="481" y="1183"/>
                  </a:lnTo>
                  <a:lnTo>
                    <a:pt x="531" y="1201"/>
                  </a:lnTo>
                  <a:lnTo>
                    <a:pt x="583" y="1213"/>
                  </a:lnTo>
                  <a:lnTo>
                    <a:pt x="637" y="1221"/>
                  </a:lnTo>
                  <a:lnTo>
                    <a:pt x="691" y="1224"/>
                  </a:lnTo>
                  <a:lnTo>
                    <a:pt x="746" y="1221"/>
                  </a:lnTo>
                  <a:lnTo>
                    <a:pt x="800" y="1213"/>
                  </a:lnTo>
                  <a:lnTo>
                    <a:pt x="851" y="1201"/>
                  </a:lnTo>
                  <a:lnTo>
                    <a:pt x="902" y="1183"/>
                  </a:lnTo>
                  <a:lnTo>
                    <a:pt x="950" y="1160"/>
                  </a:lnTo>
                  <a:lnTo>
                    <a:pt x="996" y="1132"/>
                  </a:lnTo>
                  <a:lnTo>
                    <a:pt x="1040" y="1101"/>
                  </a:lnTo>
                  <a:lnTo>
                    <a:pt x="1080" y="1065"/>
                  </a:lnTo>
                  <a:lnTo>
                    <a:pt x="1117" y="1025"/>
                  </a:lnTo>
                  <a:lnTo>
                    <a:pt x="1149" y="982"/>
                  </a:lnTo>
                  <a:lnTo>
                    <a:pt x="1176" y="937"/>
                  </a:lnTo>
                  <a:lnTo>
                    <a:pt x="1199" y="889"/>
                  </a:lnTo>
                  <a:lnTo>
                    <a:pt x="1217" y="840"/>
                  </a:lnTo>
                  <a:lnTo>
                    <a:pt x="1230" y="788"/>
                  </a:lnTo>
                  <a:lnTo>
                    <a:pt x="1238" y="736"/>
                  </a:lnTo>
                  <a:lnTo>
                    <a:pt x="1240" y="682"/>
                  </a:lnTo>
                  <a:lnTo>
                    <a:pt x="1238" y="628"/>
                  </a:lnTo>
                  <a:lnTo>
                    <a:pt x="1230" y="576"/>
                  </a:lnTo>
                  <a:lnTo>
                    <a:pt x="1217" y="524"/>
                  </a:lnTo>
                  <a:lnTo>
                    <a:pt x="1199" y="475"/>
                  </a:lnTo>
                  <a:lnTo>
                    <a:pt x="1176" y="426"/>
                  </a:lnTo>
                  <a:lnTo>
                    <a:pt x="1149" y="381"/>
                  </a:lnTo>
                  <a:lnTo>
                    <a:pt x="1117" y="339"/>
                  </a:lnTo>
                  <a:lnTo>
                    <a:pt x="1080" y="299"/>
                  </a:lnTo>
                  <a:lnTo>
                    <a:pt x="1040" y="262"/>
                  </a:lnTo>
                  <a:lnTo>
                    <a:pt x="996" y="231"/>
                  </a:lnTo>
                  <a:lnTo>
                    <a:pt x="950" y="203"/>
                  </a:lnTo>
                  <a:lnTo>
                    <a:pt x="902" y="181"/>
                  </a:lnTo>
                  <a:lnTo>
                    <a:pt x="851" y="163"/>
                  </a:lnTo>
                  <a:lnTo>
                    <a:pt x="800" y="151"/>
                  </a:lnTo>
                  <a:lnTo>
                    <a:pt x="746" y="142"/>
                  </a:lnTo>
                  <a:lnTo>
                    <a:pt x="691" y="140"/>
                  </a:lnTo>
                  <a:close/>
                  <a:moveTo>
                    <a:pt x="691" y="0"/>
                  </a:moveTo>
                  <a:lnTo>
                    <a:pt x="753" y="2"/>
                  </a:lnTo>
                  <a:lnTo>
                    <a:pt x="813" y="11"/>
                  </a:lnTo>
                  <a:lnTo>
                    <a:pt x="871" y="23"/>
                  </a:lnTo>
                  <a:lnTo>
                    <a:pt x="928" y="41"/>
                  </a:lnTo>
                  <a:lnTo>
                    <a:pt x="983" y="63"/>
                  </a:lnTo>
                  <a:lnTo>
                    <a:pt x="1037" y="91"/>
                  </a:lnTo>
                  <a:lnTo>
                    <a:pt x="1087" y="122"/>
                  </a:lnTo>
                  <a:lnTo>
                    <a:pt x="1135" y="159"/>
                  </a:lnTo>
                  <a:lnTo>
                    <a:pt x="1181" y="200"/>
                  </a:lnTo>
                  <a:lnTo>
                    <a:pt x="1221" y="244"/>
                  </a:lnTo>
                  <a:lnTo>
                    <a:pt x="1259" y="292"/>
                  </a:lnTo>
                  <a:lnTo>
                    <a:pt x="1291" y="341"/>
                  </a:lnTo>
                  <a:lnTo>
                    <a:pt x="1318" y="394"/>
                  </a:lnTo>
                  <a:lnTo>
                    <a:pt x="1341" y="448"/>
                  </a:lnTo>
                  <a:lnTo>
                    <a:pt x="1359" y="504"/>
                  </a:lnTo>
                  <a:lnTo>
                    <a:pt x="1372" y="562"/>
                  </a:lnTo>
                  <a:lnTo>
                    <a:pt x="1380" y="621"/>
                  </a:lnTo>
                  <a:lnTo>
                    <a:pt x="1382" y="682"/>
                  </a:lnTo>
                  <a:lnTo>
                    <a:pt x="1379" y="744"/>
                  </a:lnTo>
                  <a:lnTo>
                    <a:pt x="1372" y="805"/>
                  </a:lnTo>
                  <a:lnTo>
                    <a:pt x="1357" y="865"/>
                  </a:lnTo>
                  <a:lnTo>
                    <a:pt x="1338" y="923"/>
                  </a:lnTo>
                  <a:lnTo>
                    <a:pt x="1313" y="979"/>
                  </a:lnTo>
                  <a:lnTo>
                    <a:pt x="1284" y="1032"/>
                  </a:lnTo>
                  <a:lnTo>
                    <a:pt x="1249" y="1083"/>
                  </a:lnTo>
                  <a:lnTo>
                    <a:pt x="1210" y="1131"/>
                  </a:lnTo>
                  <a:lnTo>
                    <a:pt x="1243" y="1164"/>
                  </a:lnTo>
                  <a:lnTo>
                    <a:pt x="1259" y="1164"/>
                  </a:lnTo>
                  <a:lnTo>
                    <a:pt x="1274" y="1167"/>
                  </a:lnTo>
                  <a:lnTo>
                    <a:pt x="1288" y="1174"/>
                  </a:lnTo>
                  <a:lnTo>
                    <a:pt x="1301" y="1184"/>
                  </a:lnTo>
                  <a:lnTo>
                    <a:pt x="1539" y="1419"/>
                  </a:lnTo>
                  <a:lnTo>
                    <a:pt x="1551" y="1434"/>
                  </a:lnTo>
                  <a:lnTo>
                    <a:pt x="1557" y="1451"/>
                  </a:lnTo>
                  <a:lnTo>
                    <a:pt x="1559" y="1468"/>
                  </a:lnTo>
                  <a:lnTo>
                    <a:pt x="1557" y="1486"/>
                  </a:lnTo>
                  <a:lnTo>
                    <a:pt x="1551" y="1503"/>
                  </a:lnTo>
                  <a:lnTo>
                    <a:pt x="1539" y="1517"/>
                  </a:lnTo>
                  <a:lnTo>
                    <a:pt x="1524" y="1529"/>
                  </a:lnTo>
                  <a:lnTo>
                    <a:pt x="1507" y="1535"/>
                  </a:lnTo>
                  <a:lnTo>
                    <a:pt x="1489" y="1537"/>
                  </a:lnTo>
                  <a:lnTo>
                    <a:pt x="1471" y="1535"/>
                  </a:lnTo>
                  <a:lnTo>
                    <a:pt x="1454" y="1529"/>
                  </a:lnTo>
                  <a:lnTo>
                    <a:pt x="1439" y="1517"/>
                  </a:lnTo>
                  <a:lnTo>
                    <a:pt x="1201" y="1283"/>
                  </a:lnTo>
                  <a:lnTo>
                    <a:pt x="1190" y="1270"/>
                  </a:lnTo>
                  <a:lnTo>
                    <a:pt x="1184" y="1256"/>
                  </a:lnTo>
                  <a:lnTo>
                    <a:pt x="1181" y="1242"/>
                  </a:lnTo>
                  <a:lnTo>
                    <a:pt x="1181" y="1226"/>
                  </a:lnTo>
                  <a:lnTo>
                    <a:pt x="1148" y="1193"/>
                  </a:lnTo>
                  <a:lnTo>
                    <a:pt x="1099" y="1232"/>
                  </a:lnTo>
                  <a:lnTo>
                    <a:pt x="1046" y="1266"/>
                  </a:lnTo>
                  <a:lnTo>
                    <a:pt x="992" y="1295"/>
                  </a:lnTo>
                  <a:lnTo>
                    <a:pt x="935" y="1320"/>
                  </a:lnTo>
                  <a:lnTo>
                    <a:pt x="877" y="1338"/>
                  </a:lnTo>
                  <a:lnTo>
                    <a:pt x="817" y="1352"/>
                  </a:lnTo>
                  <a:lnTo>
                    <a:pt x="754" y="1361"/>
                  </a:lnTo>
                  <a:lnTo>
                    <a:pt x="691" y="1364"/>
                  </a:lnTo>
                  <a:lnTo>
                    <a:pt x="630" y="1361"/>
                  </a:lnTo>
                  <a:lnTo>
                    <a:pt x="571" y="1353"/>
                  </a:lnTo>
                  <a:lnTo>
                    <a:pt x="512" y="1341"/>
                  </a:lnTo>
                  <a:lnTo>
                    <a:pt x="454" y="1323"/>
                  </a:lnTo>
                  <a:lnTo>
                    <a:pt x="400" y="1300"/>
                  </a:lnTo>
                  <a:lnTo>
                    <a:pt x="347" y="1273"/>
                  </a:lnTo>
                  <a:lnTo>
                    <a:pt x="295" y="1241"/>
                  </a:lnTo>
                  <a:lnTo>
                    <a:pt x="248" y="1205"/>
                  </a:lnTo>
                  <a:lnTo>
                    <a:pt x="203" y="1164"/>
                  </a:lnTo>
                  <a:lnTo>
                    <a:pt x="161" y="1120"/>
                  </a:lnTo>
                  <a:lnTo>
                    <a:pt x="125" y="1072"/>
                  </a:lnTo>
                  <a:lnTo>
                    <a:pt x="93" y="1022"/>
                  </a:lnTo>
                  <a:lnTo>
                    <a:pt x="65" y="969"/>
                  </a:lnTo>
                  <a:lnTo>
                    <a:pt x="42" y="916"/>
                  </a:lnTo>
                  <a:lnTo>
                    <a:pt x="23" y="859"/>
                  </a:lnTo>
                  <a:lnTo>
                    <a:pt x="11" y="801"/>
                  </a:lnTo>
                  <a:lnTo>
                    <a:pt x="3" y="742"/>
                  </a:lnTo>
                  <a:lnTo>
                    <a:pt x="0" y="682"/>
                  </a:lnTo>
                  <a:lnTo>
                    <a:pt x="3" y="621"/>
                  </a:lnTo>
                  <a:lnTo>
                    <a:pt x="11" y="562"/>
                  </a:lnTo>
                  <a:lnTo>
                    <a:pt x="23" y="504"/>
                  </a:lnTo>
                  <a:lnTo>
                    <a:pt x="42" y="448"/>
                  </a:lnTo>
                  <a:lnTo>
                    <a:pt x="65" y="394"/>
                  </a:lnTo>
                  <a:lnTo>
                    <a:pt x="93" y="341"/>
                  </a:lnTo>
                  <a:lnTo>
                    <a:pt x="125" y="292"/>
                  </a:lnTo>
                  <a:lnTo>
                    <a:pt x="161" y="244"/>
                  </a:lnTo>
                  <a:lnTo>
                    <a:pt x="203" y="200"/>
                  </a:lnTo>
                  <a:lnTo>
                    <a:pt x="248" y="159"/>
                  </a:lnTo>
                  <a:lnTo>
                    <a:pt x="295" y="122"/>
                  </a:lnTo>
                  <a:lnTo>
                    <a:pt x="347" y="91"/>
                  </a:lnTo>
                  <a:lnTo>
                    <a:pt x="400" y="63"/>
                  </a:lnTo>
                  <a:lnTo>
                    <a:pt x="454" y="41"/>
                  </a:lnTo>
                  <a:lnTo>
                    <a:pt x="512" y="23"/>
                  </a:lnTo>
                  <a:lnTo>
                    <a:pt x="571" y="11"/>
                  </a:lnTo>
                  <a:lnTo>
                    <a:pt x="630" y="2"/>
                  </a:lnTo>
                  <a:lnTo>
                    <a:pt x="6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414645" y="359410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可视化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图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960"/>
          <a:stretch>
            <a:fillRect/>
          </a:stretch>
        </p:blipFill>
        <p:spPr>
          <a:xfrm>
            <a:off x="2299335" y="831215"/>
            <a:ext cx="7770495" cy="57226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rot="2563817">
            <a:off x="441406" y="-244497"/>
            <a:ext cx="529355" cy="488993"/>
          </a:xfrm>
          <a:custGeom>
            <a:avLst/>
            <a:gdLst>
              <a:gd name="connsiteX0" fmla="*/ 0 w 3124220"/>
              <a:gd name="connsiteY0" fmla="*/ 2886006 h 2886006"/>
              <a:gd name="connsiteX1" fmla="*/ 3124220 w 3124220"/>
              <a:gd name="connsiteY1" fmla="*/ 0 h 2886006"/>
              <a:gd name="connsiteX2" fmla="*/ 3124220 w 3124220"/>
              <a:gd name="connsiteY2" fmla="*/ 2456794 h 2886006"/>
              <a:gd name="connsiteX3" fmla="*/ 2695008 w 3124220"/>
              <a:gd name="connsiteY3" fmla="*/ 2886006 h 288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20" h="2886006">
                <a:moveTo>
                  <a:pt x="0" y="2886006"/>
                </a:moveTo>
                <a:lnTo>
                  <a:pt x="3124220" y="0"/>
                </a:lnTo>
                <a:lnTo>
                  <a:pt x="3124220" y="2456794"/>
                </a:lnTo>
                <a:cubicBezTo>
                  <a:pt x="3124220" y="2693841"/>
                  <a:pt x="2932055" y="2886006"/>
                  <a:pt x="2695008" y="2886006"/>
                </a:cubicBezTo>
                <a:close/>
              </a:path>
            </a:pathLst>
          </a:custGeom>
          <a:solidFill>
            <a:srgbClr val="9DC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563817">
            <a:off x="-298877" y="33209"/>
            <a:ext cx="816737" cy="874282"/>
          </a:xfrm>
          <a:custGeom>
            <a:avLst/>
            <a:gdLst>
              <a:gd name="connsiteX0" fmla="*/ 0 w 4742266"/>
              <a:gd name="connsiteY0" fmla="*/ 964491 h 5076395"/>
              <a:gd name="connsiteX1" fmla="*/ 1044102 w 4742266"/>
              <a:gd name="connsiteY1" fmla="*/ 0 h 5076395"/>
              <a:gd name="connsiteX2" fmla="*/ 4132286 w 4742266"/>
              <a:gd name="connsiteY2" fmla="*/ 0 h 5076395"/>
              <a:gd name="connsiteX3" fmla="*/ 4742266 w 4742266"/>
              <a:gd name="connsiteY3" fmla="*/ 609980 h 5076395"/>
              <a:gd name="connsiteX4" fmla="*/ 4742266 w 4742266"/>
              <a:gd name="connsiteY4" fmla="*/ 4466415 h 5076395"/>
              <a:gd name="connsiteX5" fmla="*/ 4132286 w 4742266"/>
              <a:gd name="connsiteY5" fmla="*/ 5076395 h 5076395"/>
              <a:gd name="connsiteX6" fmla="*/ 3798382 w 4742266"/>
              <a:gd name="connsiteY6" fmla="*/ 5076395 h 5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2266" h="5076395">
                <a:moveTo>
                  <a:pt x="0" y="964491"/>
                </a:moveTo>
                <a:lnTo>
                  <a:pt x="1044102" y="0"/>
                </a:lnTo>
                <a:lnTo>
                  <a:pt x="4132286" y="0"/>
                </a:lnTo>
                <a:cubicBezTo>
                  <a:pt x="4469169" y="0"/>
                  <a:pt x="4742266" y="273097"/>
                  <a:pt x="4742266" y="609980"/>
                </a:cubicBezTo>
                <a:lnTo>
                  <a:pt x="4742266" y="4466415"/>
                </a:lnTo>
                <a:cubicBezTo>
                  <a:pt x="4742266" y="4803298"/>
                  <a:pt x="4469169" y="5076395"/>
                  <a:pt x="4132286" y="5076395"/>
                </a:cubicBezTo>
                <a:lnTo>
                  <a:pt x="3798382" y="5076395"/>
                </a:lnTo>
                <a:close/>
              </a:path>
            </a:pathLst>
          </a:custGeom>
          <a:solidFill>
            <a:srgbClr val="57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Group 83"/>
          <p:cNvGrpSpPr/>
          <p:nvPr/>
        </p:nvGrpSpPr>
        <p:grpSpPr>
          <a:xfrm>
            <a:off x="9749129" y="2473325"/>
            <a:ext cx="1024939" cy="805819"/>
            <a:chOff x="2428875" y="2376488"/>
            <a:chExt cx="690563" cy="542925"/>
          </a:xfrm>
          <a:solidFill>
            <a:schemeClr val="bg1"/>
          </a:solidFill>
        </p:grpSpPr>
        <p:sp>
          <p:nvSpPr>
            <p:cNvPr id="14" name="Freeform 83"/>
            <p:cNvSpPr/>
            <p:nvPr/>
          </p:nvSpPr>
          <p:spPr bwMode="auto">
            <a:xfrm>
              <a:off x="2546350" y="2857500"/>
              <a:ext cx="455613" cy="61913"/>
            </a:xfrm>
            <a:custGeom>
              <a:avLst/>
              <a:gdLst>
                <a:gd name="T0" fmla="*/ 158 w 2296"/>
                <a:gd name="T1" fmla="*/ 0 h 312"/>
                <a:gd name="T2" fmla="*/ 2137 w 2296"/>
                <a:gd name="T3" fmla="*/ 0 h 312"/>
                <a:gd name="T4" fmla="*/ 2169 w 2296"/>
                <a:gd name="T5" fmla="*/ 3 h 312"/>
                <a:gd name="T6" fmla="*/ 2199 w 2296"/>
                <a:gd name="T7" fmla="*/ 13 h 312"/>
                <a:gd name="T8" fmla="*/ 2225 w 2296"/>
                <a:gd name="T9" fmla="*/ 27 h 312"/>
                <a:gd name="T10" fmla="*/ 2249 w 2296"/>
                <a:gd name="T11" fmla="*/ 46 h 312"/>
                <a:gd name="T12" fmla="*/ 2268 w 2296"/>
                <a:gd name="T13" fmla="*/ 69 h 312"/>
                <a:gd name="T14" fmla="*/ 2283 w 2296"/>
                <a:gd name="T15" fmla="*/ 96 h 312"/>
                <a:gd name="T16" fmla="*/ 2292 w 2296"/>
                <a:gd name="T17" fmla="*/ 125 h 312"/>
                <a:gd name="T18" fmla="*/ 2296 w 2296"/>
                <a:gd name="T19" fmla="*/ 157 h 312"/>
                <a:gd name="T20" fmla="*/ 2292 w 2296"/>
                <a:gd name="T21" fmla="*/ 188 h 312"/>
                <a:gd name="T22" fmla="*/ 2283 w 2296"/>
                <a:gd name="T23" fmla="*/ 218 h 312"/>
                <a:gd name="T24" fmla="*/ 2268 w 2296"/>
                <a:gd name="T25" fmla="*/ 244 h 312"/>
                <a:gd name="T26" fmla="*/ 2249 w 2296"/>
                <a:gd name="T27" fmla="*/ 267 h 312"/>
                <a:gd name="T28" fmla="*/ 2225 w 2296"/>
                <a:gd name="T29" fmla="*/ 286 h 312"/>
                <a:gd name="T30" fmla="*/ 2199 w 2296"/>
                <a:gd name="T31" fmla="*/ 301 h 312"/>
                <a:gd name="T32" fmla="*/ 2169 w 2296"/>
                <a:gd name="T33" fmla="*/ 309 h 312"/>
                <a:gd name="T34" fmla="*/ 2137 w 2296"/>
                <a:gd name="T35" fmla="*/ 312 h 312"/>
                <a:gd name="T36" fmla="*/ 158 w 2296"/>
                <a:gd name="T37" fmla="*/ 312 h 312"/>
                <a:gd name="T38" fmla="*/ 126 w 2296"/>
                <a:gd name="T39" fmla="*/ 309 h 312"/>
                <a:gd name="T40" fmla="*/ 96 w 2296"/>
                <a:gd name="T41" fmla="*/ 301 h 312"/>
                <a:gd name="T42" fmla="*/ 69 w 2296"/>
                <a:gd name="T43" fmla="*/ 286 h 312"/>
                <a:gd name="T44" fmla="*/ 46 w 2296"/>
                <a:gd name="T45" fmla="*/ 267 h 312"/>
                <a:gd name="T46" fmla="*/ 27 w 2296"/>
                <a:gd name="T47" fmla="*/ 244 h 312"/>
                <a:gd name="T48" fmla="*/ 12 w 2296"/>
                <a:gd name="T49" fmla="*/ 218 h 312"/>
                <a:gd name="T50" fmla="*/ 3 w 2296"/>
                <a:gd name="T51" fmla="*/ 188 h 312"/>
                <a:gd name="T52" fmla="*/ 0 w 2296"/>
                <a:gd name="T53" fmla="*/ 157 h 312"/>
                <a:gd name="T54" fmla="*/ 3 w 2296"/>
                <a:gd name="T55" fmla="*/ 125 h 312"/>
                <a:gd name="T56" fmla="*/ 12 w 2296"/>
                <a:gd name="T57" fmla="*/ 96 h 312"/>
                <a:gd name="T58" fmla="*/ 27 w 2296"/>
                <a:gd name="T59" fmla="*/ 69 h 312"/>
                <a:gd name="T60" fmla="*/ 46 w 2296"/>
                <a:gd name="T61" fmla="*/ 46 h 312"/>
                <a:gd name="T62" fmla="*/ 69 w 2296"/>
                <a:gd name="T63" fmla="*/ 27 h 312"/>
                <a:gd name="T64" fmla="*/ 96 w 2296"/>
                <a:gd name="T65" fmla="*/ 13 h 312"/>
                <a:gd name="T66" fmla="*/ 126 w 2296"/>
                <a:gd name="T67" fmla="*/ 3 h 312"/>
                <a:gd name="T68" fmla="*/ 158 w 2296"/>
                <a:gd name="T6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6" h="312">
                  <a:moveTo>
                    <a:pt x="158" y="0"/>
                  </a:moveTo>
                  <a:lnTo>
                    <a:pt x="2137" y="0"/>
                  </a:lnTo>
                  <a:lnTo>
                    <a:pt x="2169" y="3"/>
                  </a:lnTo>
                  <a:lnTo>
                    <a:pt x="2199" y="13"/>
                  </a:lnTo>
                  <a:lnTo>
                    <a:pt x="2225" y="27"/>
                  </a:lnTo>
                  <a:lnTo>
                    <a:pt x="2249" y="46"/>
                  </a:lnTo>
                  <a:lnTo>
                    <a:pt x="2268" y="69"/>
                  </a:lnTo>
                  <a:lnTo>
                    <a:pt x="2283" y="96"/>
                  </a:lnTo>
                  <a:lnTo>
                    <a:pt x="2292" y="125"/>
                  </a:lnTo>
                  <a:lnTo>
                    <a:pt x="2296" y="157"/>
                  </a:lnTo>
                  <a:lnTo>
                    <a:pt x="2292" y="188"/>
                  </a:lnTo>
                  <a:lnTo>
                    <a:pt x="2283" y="218"/>
                  </a:lnTo>
                  <a:lnTo>
                    <a:pt x="2268" y="244"/>
                  </a:lnTo>
                  <a:lnTo>
                    <a:pt x="2249" y="267"/>
                  </a:lnTo>
                  <a:lnTo>
                    <a:pt x="2225" y="286"/>
                  </a:lnTo>
                  <a:lnTo>
                    <a:pt x="2199" y="301"/>
                  </a:lnTo>
                  <a:lnTo>
                    <a:pt x="2169" y="309"/>
                  </a:lnTo>
                  <a:lnTo>
                    <a:pt x="2137" y="312"/>
                  </a:lnTo>
                  <a:lnTo>
                    <a:pt x="158" y="312"/>
                  </a:lnTo>
                  <a:lnTo>
                    <a:pt x="126" y="309"/>
                  </a:lnTo>
                  <a:lnTo>
                    <a:pt x="96" y="301"/>
                  </a:lnTo>
                  <a:lnTo>
                    <a:pt x="69" y="286"/>
                  </a:lnTo>
                  <a:lnTo>
                    <a:pt x="46" y="267"/>
                  </a:lnTo>
                  <a:lnTo>
                    <a:pt x="27" y="244"/>
                  </a:lnTo>
                  <a:lnTo>
                    <a:pt x="12" y="218"/>
                  </a:lnTo>
                  <a:lnTo>
                    <a:pt x="3" y="188"/>
                  </a:lnTo>
                  <a:lnTo>
                    <a:pt x="0" y="157"/>
                  </a:lnTo>
                  <a:lnTo>
                    <a:pt x="3" y="125"/>
                  </a:lnTo>
                  <a:lnTo>
                    <a:pt x="12" y="96"/>
                  </a:lnTo>
                  <a:lnTo>
                    <a:pt x="27" y="69"/>
                  </a:lnTo>
                  <a:lnTo>
                    <a:pt x="46" y="46"/>
                  </a:lnTo>
                  <a:lnTo>
                    <a:pt x="69" y="27"/>
                  </a:lnTo>
                  <a:lnTo>
                    <a:pt x="96" y="13"/>
                  </a:lnTo>
                  <a:lnTo>
                    <a:pt x="126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5" name="Freeform 84"/>
            <p:cNvSpPr/>
            <p:nvPr/>
          </p:nvSpPr>
          <p:spPr bwMode="auto">
            <a:xfrm>
              <a:off x="2538413" y="2601913"/>
              <a:ext cx="47625" cy="123825"/>
            </a:xfrm>
            <a:custGeom>
              <a:avLst/>
              <a:gdLst>
                <a:gd name="T0" fmla="*/ 119 w 237"/>
                <a:gd name="T1" fmla="*/ 0 h 624"/>
                <a:gd name="T2" fmla="*/ 146 w 237"/>
                <a:gd name="T3" fmla="*/ 4 h 624"/>
                <a:gd name="T4" fmla="*/ 171 w 237"/>
                <a:gd name="T5" fmla="*/ 12 h 624"/>
                <a:gd name="T6" fmla="*/ 194 w 237"/>
                <a:gd name="T7" fmla="*/ 26 h 624"/>
                <a:gd name="T8" fmla="*/ 212 w 237"/>
                <a:gd name="T9" fmla="*/ 45 h 624"/>
                <a:gd name="T10" fmla="*/ 226 w 237"/>
                <a:gd name="T11" fmla="*/ 66 h 624"/>
                <a:gd name="T12" fmla="*/ 234 w 237"/>
                <a:gd name="T13" fmla="*/ 91 h 624"/>
                <a:gd name="T14" fmla="*/ 237 w 237"/>
                <a:gd name="T15" fmla="*/ 117 h 624"/>
                <a:gd name="T16" fmla="*/ 237 w 237"/>
                <a:gd name="T17" fmla="*/ 507 h 624"/>
                <a:gd name="T18" fmla="*/ 234 w 237"/>
                <a:gd name="T19" fmla="*/ 535 h 624"/>
                <a:gd name="T20" fmla="*/ 226 w 237"/>
                <a:gd name="T21" fmla="*/ 559 h 624"/>
                <a:gd name="T22" fmla="*/ 212 w 237"/>
                <a:gd name="T23" fmla="*/ 581 h 624"/>
                <a:gd name="T24" fmla="*/ 194 w 237"/>
                <a:gd name="T25" fmla="*/ 599 h 624"/>
                <a:gd name="T26" fmla="*/ 171 w 237"/>
                <a:gd name="T27" fmla="*/ 613 h 624"/>
                <a:gd name="T28" fmla="*/ 146 w 237"/>
                <a:gd name="T29" fmla="*/ 622 h 624"/>
                <a:gd name="T30" fmla="*/ 119 w 237"/>
                <a:gd name="T31" fmla="*/ 624 h 624"/>
                <a:gd name="T32" fmla="*/ 91 w 237"/>
                <a:gd name="T33" fmla="*/ 622 h 624"/>
                <a:gd name="T34" fmla="*/ 67 w 237"/>
                <a:gd name="T35" fmla="*/ 613 h 624"/>
                <a:gd name="T36" fmla="*/ 44 w 237"/>
                <a:gd name="T37" fmla="*/ 599 h 624"/>
                <a:gd name="T38" fmla="*/ 26 w 237"/>
                <a:gd name="T39" fmla="*/ 581 h 624"/>
                <a:gd name="T40" fmla="*/ 12 w 237"/>
                <a:gd name="T41" fmla="*/ 559 h 624"/>
                <a:gd name="T42" fmla="*/ 3 w 237"/>
                <a:gd name="T43" fmla="*/ 535 h 624"/>
                <a:gd name="T44" fmla="*/ 0 w 237"/>
                <a:gd name="T45" fmla="*/ 507 h 624"/>
                <a:gd name="T46" fmla="*/ 0 w 237"/>
                <a:gd name="T47" fmla="*/ 117 h 624"/>
                <a:gd name="T48" fmla="*/ 3 w 237"/>
                <a:gd name="T49" fmla="*/ 91 h 624"/>
                <a:gd name="T50" fmla="*/ 12 w 237"/>
                <a:gd name="T51" fmla="*/ 66 h 624"/>
                <a:gd name="T52" fmla="*/ 26 w 237"/>
                <a:gd name="T53" fmla="*/ 45 h 624"/>
                <a:gd name="T54" fmla="*/ 44 w 237"/>
                <a:gd name="T55" fmla="*/ 26 h 624"/>
                <a:gd name="T56" fmla="*/ 67 w 237"/>
                <a:gd name="T57" fmla="*/ 12 h 624"/>
                <a:gd name="T58" fmla="*/ 91 w 237"/>
                <a:gd name="T59" fmla="*/ 4 h 624"/>
                <a:gd name="T60" fmla="*/ 119 w 237"/>
                <a:gd name="T6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624">
                  <a:moveTo>
                    <a:pt x="119" y="0"/>
                  </a:moveTo>
                  <a:lnTo>
                    <a:pt x="146" y="4"/>
                  </a:lnTo>
                  <a:lnTo>
                    <a:pt x="171" y="12"/>
                  </a:lnTo>
                  <a:lnTo>
                    <a:pt x="194" y="26"/>
                  </a:lnTo>
                  <a:lnTo>
                    <a:pt x="212" y="45"/>
                  </a:lnTo>
                  <a:lnTo>
                    <a:pt x="226" y="66"/>
                  </a:lnTo>
                  <a:lnTo>
                    <a:pt x="234" y="91"/>
                  </a:lnTo>
                  <a:lnTo>
                    <a:pt x="237" y="117"/>
                  </a:lnTo>
                  <a:lnTo>
                    <a:pt x="237" y="507"/>
                  </a:lnTo>
                  <a:lnTo>
                    <a:pt x="234" y="535"/>
                  </a:lnTo>
                  <a:lnTo>
                    <a:pt x="226" y="559"/>
                  </a:lnTo>
                  <a:lnTo>
                    <a:pt x="212" y="581"/>
                  </a:lnTo>
                  <a:lnTo>
                    <a:pt x="194" y="599"/>
                  </a:lnTo>
                  <a:lnTo>
                    <a:pt x="171" y="613"/>
                  </a:lnTo>
                  <a:lnTo>
                    <a:pt x="146" y="622"/>
                  </a:lnTo>
                  <a:lnTo>
                    <a:pt x="119" y="624"/>
                  </a:lnTo>
                  <a:lnTo>
                    <a:pt x="91" y="622"/>
                  </a:lnTo>
                  <a:lnTo>
                    <a:pt x="67" y="613"/>
                  </a:lnTo>
                  <a:lnTo>
                    <a:pt x="44" y="599"/>
                  </a:lnTo>
                  <a:lnTo>
                    <a:pt x="26" y="581"/>
                  </a:lnTo>
                  <a:lnTo>
                    <a:pt x="12" y="559"/>
                  </a:lnTo>
                  <a:lnTo>
                    <a:pt x="3" y="535"/>
                  </a:lnTo>
                  <a:lnTo>
                    <a:pt x="0" y="507"/>
                  </a:lnTo>
                  <a:lnTo>
                    <a:pt x="0" y="117"/>
                  </a:lnTo>
                  <a:lnTo>
                    <a:pt x="3" y="91"/>
                  </a:lnTo>
                  <a:lnTo>
                    <a:pt x="12" y="66"/>
                  </a:lnTo>
                  <a:lnTo>
                    <a:pt x="26" y="45"/>
                  </a:lnTo>
                  <a:lnTo>
                    <a:pt x="44" y="26"/>
                  </a:lnTo>
                  <a:lnTo>
                    <a:pt x="67" y="12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6" name="Freeform 85"/>
            <p:cNvSpPr/>
            <p:nvPr/>
          </p:nvSpPr>
          <p:spPr bwMode="auto">
            <a:xfrm>
              <a:off x="2617788" y="2570163"/>
              <a:ext cx="46038" cy="155575"/>
            </a:xfrm>
            <a:custGeom>
              <a:avLst/>
              <a:gdLst>
                <a:gd name="T0" fmla="*/ 120 w 238"/>
                <a:gd name="T1" fmla="*/ 0 h 780"/>
                <a:gd name="T2" fmla="*/ 146 w 238"/>
                <a:gd name="T3" fmla="*/ 3 h 780"/>
                <a:gd name="T4" fmla="*/ 172 w 238"/>
                <a:gd name="T5" fmla="*/ 12 h 780"/>
                <a:gd name="T6" fmla="*/ 193 w 238"/>
                <a:gd name="T7" fmla="*/ 26 h 780"/>
                <a:gd name="T8" fmla="*/ 213 w 238"/>
                <a:gd name="T9" fmla="*/ 44 h 780"/>
                <a:gd name="T10" fmla="*/ 226 w 238"/>
                <a:gd name="T11" fmla="*/ 66 h 780"/>
                <a:gd name="T12" fmla="*/ 235 w 238"/>
                <a:gd name="T13" fmla="*/ 90 h 780"/>
                <a:gd name="T14" fmla="*/ 238 w 238"/>
                <a:gd name="T15" fmla="*/ 117 h 780"/>
                <a:gd name="T16" fmla="*/ 238 w 238"/>
                <a:gd name="T17" fmla="*/ 663 h 780"/>
                <a:gd name="T18" fmla="*/ 235 w 238"/>
                <a:gd name="T19" fmla="*/ 691 h 780"/>
                <a:gd name="T20" fmla="*/ 226 w 238"/>
                <a:gd name="T21" fmla="*/ 715 h 780"/>
                <a:gd name="T22" fmla="*/ 213 w 238"/>
                <a:gd name="T23" fmla="*/ 737 h 780"/>
                <a:gd name="T24" fmla="*/ 193 w 238"/>
                <a:gd name="T25" fmla="*/ 755 h 780"/>
                <a:gd name="T26" fmla="*/ 172 w 238"/>
                <a:gd name="T27" fmla="*/ 769 h 780"/>
                <a:gd name="T28" fmla="*/ 146 w 238"/>
                <a:gd name="T29" fmla="*/ 778 h 780"/>
                <a:gd name="T30" fmla="*/ 120 w 238"/>
                <a:gd name="T31" fmla="*/ 780 h 780"/>
                <a:gd name="T32" fmla="*/ 92 w 238"/>
                <a:gd name="T33" fmla="*/ 778 h 780"/>
                <a:gd name="T34" fmla="*/ 68 w 238"/>
                <a:gd name="T35" fmla="*/ 769 h 780"/>
                <a:gd name="T36" fmla="*/ 45 w 238"/>
                <a:gd name="T37" fmla="*/ 755 h 780"/>
                <a:gd name="T38" fmla="*/ 27 w 238"/>
                <a:gd name="T39" fmla="*/ 737 h 780"/>
                <a:gd name="T40" fmla="*/ 13 w 238"/>
                <a:gd name="T41" fmla="*/ 715 h 780"/>
                <a:gd name="T42" fmla="*/ 4 w 238"/>
                <a:gd name="T43" fmla="*/ 691 h 780"/>
                <a:gd name="T44" fmla="*/ 0 w 238"/>
                <a:gd name="T45" fmla="*/ 663 h 780"/>
                <a:gd name="T46" fmla="*/ 0 w 238"/>
                <a:gd name="T47" fmla="*/ 117 h 780"/>
                <a:gd name="T48" fmla="*/ 4 w 238"/>
                <a:gd name="T49" fmla="*/ 90 h 780"/>
                <a:gd name="T50" fmla="*/ 13 w 238"/>
                <a:gd name="T51" fmla="*/ 66 h 780"/>
                <a:gd name="T52" fmla="*/ 27 w 238"/>
                <a:gd name="T53" fmla="*/ 44 h 780"/>
                <a:gd name="T54" fmla="*/ 45 w 238"/>
                <a:gd name="T55" fmla="*/ 26 h 780"/>
                <a:gd name="T56" fmla="*/ 68 w 238"/>
                <a:gd name="T57" fmla="*/ 12 h 780"/>
                <a:gd name="T58" fmla="*/ 92 w 238"/>
                <a:gd name="T59" fmla="*/ 3 h 780"/>
                <a:gd name="T60" fmla="*/ 120 w 238"/>
                <a:gd name="T61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8" h="780">
                  <a:moveTo>
                    <a:pt x="120" y="0"/>
                  </a:moveTo>
                  <a:lnTo>
                    <a:pt x="146" y="3"/>
                  </a:lnTo>
                  <a:lnTo>
                    <a:pt x="172" y="12"/>
                  </a:lnTo>
                  <a:lnTo>
                    <a:pt x="193" y="26"/>
                  </a:lnTo>
                  <a:lnTo>
                    <a:pt x="213" y="44"/>
                  </a:lnTo>
                  <a:lnTo>
                    <a:pt x="226" y="66"/>
                  </a:lnTo>
                  <a:lnTo>
                    <a:pt x="235" y="90"/>
                  </a:lnTo>
                  <a:lnTo>
                    <a:pt x="238" y="117"/>
                  </a:lnTo>
                  <a:lnTo>
                    <a:pt x="238" y="663"/>
                  </a:lnTo>
                  <a:lnTo>
                    <a:pt x="235" y="691"/>
                  </a:lnTo>
                  <a:lnTo>
                    <a:pt x="226" y="715"/>
                  </a:lnTo>
                  <a:lnTo>
                    <a:pt x="213" y="737"/>
                  </a:lnTo>
                  <a:lnTo>
                    <a:pt x="193" y="755"/>
                  </a:lnTo>
                  <a:lnTo>
                    <a:pt x="172" y="769"/>
                  </a:lnTo>
                  <a:lnTo>
                    <a:pt x="146" y="778"/>
                  </a:lnTo>
                  <a:lnTo>
                    <a:pt x="120" y="780"/>
                  </a:lnTo>
                  <a:lnTo>
                    <a:pt x="92" y="778"/>
                  </a:lnTo>
                  <a:lnTo>
                    <a:pt x="68" y="769"/>
                  </a:lnTo>
                  <a:lnTo>
                    <a:pt x="45" y="755"/>
                  </a:lnTo>
                  <a:lnTo>
                    <a:pt x="27" y="737"/>
                  </a:lnTo>
                  <a:lnTo>
                    <a:pt x="13" y="715"/>
                  </a:lnTo>
                  <a:lnTo>
                    <a:pt x="4" y="691"/>
                  </a:lnTo>
                  <a:lnTo>
                    <a:pt x="0" y="663"/>
                  </a:lnTo>
                  <a:lnTo>
                    <a:pt x="0" y="117"/>
                  </a:lnTo>
                  <a:lnTo>
                    <a:pt x="4" y="90"/>
                  </a:lnTo>
                  <a:lnTo>
                    <a:pt x="13" y="66"/>
                  </a:lnTo>
                  <a:lnTo>
                    <a:pt x="27" y="44"/>
                  </a:lnTo>
                  <a:lnTo>
                    <a:pt x="45" y="26"/>
                  </a:lnTo>
                  <a:lnTo>
                    <a:pt x="68" y="12"/>
                  </a:lnTo>
                  <a:lnTo>
                    <a:pt x="92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7" name="Freeform 86"/>
            <p:cNvSpPr/>
            <p:nvPr/>
          </p:nvSpPr>
          <p:spPr bwMode="auto">
            <a:xfrm>
              <a:off x="2695575" y="2538413"/>
              <a:ext cx="47625" cy="187325"/>
            </a:xfrm>
            <a:custGeom>
              <a:avLst/>
              <a:gdLst>
                <a:gd name="T0" fmla="*/ 119 w 237"/>
                <a:gd name="T1" fmla="*/ 0 h 936"/>
                <a:gd name="T2" fmla="*/ 145 w 237"/>
                <a:gd name="T3" fmla="*/ 3 h 936"/>
                <a:gd name="T4" fmla="*/ 171 w 237"/>
                <a:gd name="T5" fmla="*/ 12 h 936"/>
                <a:gd name="T6" fmla="*/ 192 w 237"/>
                <a:gd name="T7" fmla="*/ 25 h 936"/>
                <a:gd name="T8" fmla="*/ 211 w 237"/>
                <a:gd name="T9" fmla="*/ 44 h 936"/>
                <a:gd name="T10" fmla="*/ 225 w 237"/>
                <a:gd name="T11" fmla="*/ 65 h 936"/>
                <a:gd name="T12" fmla="*/ 234 w 237"/>
                <a:gd name="T13" fmla="*/ 90 h 936"/>
                <a:gd name="T14" fmla="*/ 237 w 237"/>
                <a:gd name="T15" fmla="*/ 117 h 936"/>
                <a:gd name="T16" fmla="*/ 237 w 237"/>
                <a:gd name="T17" fmla="*/ 819 h 936"/>
                <a:gd name="T18" fmla="*/ 234 w 237"/>
                <a:gd name="T19" fmla="*/ 847 h 936"/>
                <a:gd name="T20" fmla="*/ 225 w 237"/>
                <a:gd name="T21" fmla="*/ 871 h 936"/>
                <a:gd name="T22" fmla="*/ 211 w 237"/>
                <a:gd name="T23" fmla="*/ 893 h 936"/>
                <a:gd name="T24" fmla="*/ 192 w 237"/>
                <a:gd name="T25" fmla="*/ 911 h 936"/>
                <a:gd name="T26" fmla="*/ 171 w 237"/>
                <a:gd name="T27" fmla="*/ 925 h 936"/>
                <a:gd name="T28" fmla="*/ 145 w 237"/>
                <a:gd name="T29" fmla="*/ 934 h 936"/>
                <a:gd name="T30" fmla="*/ 119 w 237"/>
                <a:gd name="T31" fmla="*/ 936 h 936"/>
                <a:gd name="T32" fmla="*/ 91 w 237"/>
                <a:gd name="T33" fmla="*/ 934 h 936"/>
                <a:gd name="T34" fmla="*/ 66 w 237"/>
                <a:gd name="T35" fmla="*/ 925 h 936"/>
                <a:gd name="T36" fmla="*/ 44 w 237"/>
                <a:gd name="T37" fmla="*/ 911 h 936"/>
                <a:gd name="T38" fmla="*/ 26 w 237"/>
                <a:gd name="T39" fmla="*/ 893 h 936"/>
                <a:gd name="T40" fmla="*/ 12 w 237"/>
                <a:gd name="T41" fmla="*/ 871 h 936"/>
                <a:gd name="T42" fmla="*/ 3 w 237"/>
                <a:gd name="T43" fmla="*/ 847 h 936"/>
                <a:gd name="T44" fmla="*/ 0 w 237"/>
                <a:gd name="T45" fmla="*/ 819 h 936"/>
                <a:gd name="T46" fmla="*/ 0 w 237"/>
                <a:gd name="T47" fmla="*/ 117 h 936"/>
                <a:gd name="T48" fmla="*/ 3 w 237"/>
                <a:gd name="T49" fmla="*/ 90 h 936"/>
                <a:gd name="T50" fmla="*/ 12 w 237"/>
                <a:gd name="T51" fmla="*/ 65 h 936"/>
                <a:gd name="T52" fmla="*/ 26 w 237"/>
                <a:gd name="T53" fmla="*/ 44 h 936"/>
                <a:gd name="T54" fmla="*/ 44 w 237"/>
                <a:gd name="T55" fmla="*/ 25 h 936"/>
                <a:gd name="T56" fmla="*/ 66 w 237"/>
                <a:gd name="T57" fmla="*/ 12 h 936"/>
                <a:gd name="T58" fmla="*/ 91 w 237"/>
                <a:gd name="T59" fmla="*/ 3 h 936"/>
                <a:gd name="T60" fmla="*/ 119 w 237"/>
                <a:gd name="T61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936">
                  <a:moveTo>
                    <a:pt x="119" y="0"/>
                  </a:moveTo>
                  <a:lnTo>
                    <a:pt x="145" y="3"/>
                  </a:lnTo>
                  <a:lnTo>
                    <a:pt x="171" y="12"/>
                  </a:lnTo>
                  <a:lnTo>
                    <a:pt x="192" y="25"/>
                  </a:lnTo>
                  <a:lnTo>
                    <a:pt x="211" y="44"/>
                  </a:lnTo>
                  <a:lnTo>
                    <a:pt x="225" y="65"/>
                  </a:lnTo>
                  <a:lnTo>
                    <a:pt x="234" y="90"/>
                  </a:lnTo>
                  <a:lnTo>
                    <a:pt x="237" y="117"/>
                  </a:lnTo>
                  <a:lnTo>
                    <a:pt x="237" y="819"/>
                  </a:lnTo>
                  <a:lnTo>
                    <a:pt x="234" y="847"/>
                  </a:lnTo>
                  <a:lnTo>
                    <a:pt x="225" y="871"/>
                  </a:lnTo>
                  <a:lnTo>
                    <a:pt x="211" y="893"/>
                  </a:lnTo>
                  <a:lnTo>
                    <a:pt x="192" y="911"/>
                  </a:lnTo>
                  <a:lnTo>
                    <a:pt x="171" y="925"/>
                  </a:lnTo>
                  <a:lnTo>
                    <a:pt x="145" y="934"/>
                  </a:lnTo>
                  <a:lnTo>
                    <a:pt x="119" y="936"/>
                  </a:lnTo>
                  <a:lnTo>
                    <a:pt x="91" y="934"/>
                  </a:lnTo>
                  <a:lnTo>
                    <a:pt x="66" y="925"/>
                  </a:lnTo>
                  <a:lnTo>
                    <a:pt x="44" y="911"/>
                  </a:lnTo>
                  <a:lnTo>
                    <a:pt x="26" y="893"/>
                  </a:lnTo>
                  <a:lnTo>
                    <a:pt x="12" y="871"/>
                  </a:lnTo>
                  <a:lnTo>
                    <a:pt x="3" y="847"/>
                  </a:lnTo>
                  <a:lnTo>
                    <a:pt x="0" y="819"/>
                  </a:lnTo>
                  <a:lnTo>
                    <a:pt x="0" y="117"/>
                  </a:lnTo>
                  <a:lnTo>
                    <a:pt x="3" y="90"/>
                  </a:lnTo>
                  <a:lnTo>
                    <a:pt x="12" y="65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1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8" name="Freeform 87"/>
            <p:cNvSpPr/>
            <p:nvPr/>
          </p:nvSpPr>
          <p:spPr bwMode="auto">
            <a:xfrm>
              <a:off x="2428875" y="2376488"/>
              <a:ext cx="690563" cy="449263"/>
            </a:xfrm>
            <a:custGeom>
              <a:avLst/>
              <a:gdLst>
                <a:gd name="T0" fmla="*/ 3325 w 3483"/>
                <a:gd name="T1" fmla="*/ 0 h 2264"/>
                <a:gd name="T2" fmla="*/ 3387 w 3483"/>
                <a:gd name="T3" fmla="*/ 12 h 2264"/>
                <a:gd name="T4" fmla="*/ 3437 w 3483"/>
                <a:gd name="T5" fmla="*/ 46 h 2264"/>
                <a:gd name="T6" fmla="*/ 3471 w 3483"/>
                <a:gd name="T7" fmla="*/ 95 h 2264"/>
                <a:gd name="T8" fmla="*/ 3483 w 3483"/>
                <a:gd name="T9" fmla="*/ 156 h 2264"/>
                <a:gd name="T10" fmla="*/ 3270 w 3483"/>
                <a:gd name="T11" fmla="*/ 1716 h 2264"/>
                <a:gd name="T12" fmla="*/ 3330 w 3483"/>
                <a:gd name="T13" fmla="*/ 1587 h 2264"/>
                <a:gd name="T14" fmla="*/ 3367 w 3483"/>
                <a:gd name="T15" fmla="*/ 1449 h 2264"/>
                <a:gd name="T16" fmla="*/ 3380 w 3483"/>
                <a:gd name="T17" fmla="*/ 1307 h 2264"/>
                <a:gd name="T18" fmla="*/ 3369 w 3483"/>
                <a:gd name="T19" fmla="*/ 1171 h 2264"/>
                <a:gd name="T20" fmla="*/ 3337 w 3483"/>
                <a:gd name="T21" fmla="*/ 1041 h 2264"/>
                <a:gd name="T22" fmla="*/ 3283 w 3483"/>
                <a:gd name="T23" fmla="*/ 919 h 2264"/>
                <a:gd name="T24" fmla="*/ 3210 w 3483"/>
                <a:gd name="T25" fmla="*/ 805 h 2264"/>
                <a:gd name="T26" fmla="*/ 3166 w 3483"/>
                <a:gd name="T27" fmla="*/ 313 h 2264"/>
                <a:gd name="T28" fmla="*/ 317 w 3483"/>
                <a:gd name="T29" fmla="*/ 1952 h 2264"/>
                <a:gd name="T30" fmla="*/ 2042 w 3483"/>
                <a:gd name="T31" fmla="*/ 1992 h 2264"/>
                <a:gd name="T32" fmla="*/ 2153 w 3483"/>
                <a:gd name="T33" fmla="*/ 2057 h 2264"/>
                <a:gd name="T34" fmla="*/ 2272 w 3483"/>
                <a:gd name="T35" fmla="*/ 2105 h 2264"/>
                <a:gd name="T36" fmla="*/ 2399 w 3483"/>
                <a:gd name="T37" fmla="*/ 2135 h 2264"/>
                <a:gd name="T38" fmla="*/ 2530 w 3483"/>
                <a:gd name="T39" fmla="*/ 2144 h 2264"/>
                <a:gd name="T40" fmla="*/ 2675 w 3483"/>
                <a:gd name="T41" fmla="*/ 2132 h 2264"/>
                <a:gd name="T42" fmla="*/ 2815 w 3483"/>
                <a:gd name="T43" fmla="*/ 2096 h 2264"/>
                <a:gd name="T44" fmla="*/ 2946 w 3483"/>
                <a:gd name="T45" fmla="*/ 2036 h 2264"/>
                <a:gd name="T46" fmla="*/ 3170 w 3483"/>
                <a:gd name="T47" fmla="*/ 2257 h 2264"/>
                <a:gd name="T48" fmla="*/ 3180 w 3483"/>
                <a:gd name="T49" fmla="*/ 2264 h 2264"/>
                <a:gd name="T50" fmla="*/ 127 w 3483"/>
                <a:gd name="T51" fmla="*/ 2261 h 2264"/>
                <a:gd name="T52" fmla="*/ 70 w 3483"/>
                <a:gd name="T53" fmla="*/ 2238 h 2264"/>
                <a:gd name="T54" fmla="*/ 27 w 3483"/>
                <a:gd name="T55" fmla="*/ 2195 h 2264"/>
                <a:gd name="T56" fmla="*/ 3 w 3483"/>
                <a:gd name="T57" fmla="*/ 2139 h 2264"/>
                <a:gd name="T58" fmla="*/ 0 w 3483"/>
                <a:gd name="T59" fmla="*/ 156 h 2264"/>
                <a:gd name="T60" fmla="*/ 13 w 3483"/>
                <a:gd name="T61" fmla="*/ 96 h 2264"/>
                <a:gd name="T62" fmla="*/ 47 w 3483"/>
                <a:gd name="T63" fmla="*/ 46 h 2264"/>
                <a:gd name="T64" fmla="*/ 97 w 3483"/>
                <a:gd name="T65" fmla="*/ 12 h 2264"/>
                <a:gd name="T66" fmla="*/ 159 w 3483"/>
                <a:gd name="T67" fmla="*/ 0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83" h="2264">
                  <a:moveTo>
                    <a:pt x="159" y="0"/>
                  </a:moveTo>
                  <a:lnTo>
                    <a:pt x="3325" y="0"/>
                  </a:lnTo>
                  <a:lnTo>
                    <a:pt x="3357" y="4"/>
                  </a:lnTo>
                  <a:lnTo>
                    <a:pt x="3387" y="12"/>
                  </a:lnTo>
                  <a:lnTo>
                    <a:pt x="3413" y="27"/>
                  </a:lnTo>
                  <a:lnTo>
                    <a:pt x="3437" y="46"/>
                  </a:lnTo>
                  <a:lnTo>
                    <a:pt x="3456" y="69"/>
                  </a:lnTo>
                  <a:lnTo>
                    <a:pt x="3471" y="95"/>
                  </a:lnTo>
                  <a:lnTo>
                    <a:pt x="3479" y="125"/>
                  </a:lnTo>
                  <a:lnTo>
                    <a:pt x="3483" y="156"/>
                  </a:lnTo>
                  <a:lnTo>
                    <a:pt x="3483" y="1927"/>
                  </a:lnTo>
                  <a:lnTo>
                    <a:pt x="3270" y="1716"/>
                  </a:lnTo>
                  <a:lnTo>
                    <a:pt x="3303" y="1653"/>
                  </a:lnTo>
                  <a:lnTo>
                    <a:pt x="3330" y="1587"/>
                  </a:lnTo>
                  <a:lnTo>
                    <a:pt x="3351" y="1520"/>
                  </a:lnTo>
                  <a:lnTo>
                    <a:pt x="3367" y="1449"/>
                  </a:lnTo>
                  <a:lnTo>
                    <a:pt x="3377" y="1379"/>
                  </a:lnTo>
                  <a:lnTo>
                    <a:pt x="3380" y="1307"/>
                  </a:lnTo>
                  <a:lnTo>
                    <a:pt x="3377" y="1239"/>
                  </a:lnTo>
                  <a:lnTo>
                    <a:pt x="3369" y="1171"/>
                  </a:lnTo>
                  <a:lnTo>
                    <a:pt x="3355" y="1105"/>
                  </a:lnTo>
                  <a:lnTo>
                    <a:pt x="3337" y="1041"/>
                  </a:lnTo>
                  <a:lnTo>
                    <a:pt x="3312" y="979"/>
                  </a:lnTo>
                  <a:lnTo>
                    <a:pt x="3283" y="919"/>
                  </a:lnTo>
                  <a:lnTo>
                    <a:pt x="3249" y="860"/>
                  </a:lnTo>
                  <a:lnTo>
                    <a:pt x="3210" y="805"/>
                  </a:lnTo>
                  <a:lnTo>
                    <a:pt x="3166" y="753"/>
                  </a:lnTo>
                  <a:lnTo>
                    <a:pt x="3166" y="313"/>
                  </a:lnTo>
                  <a:lnTo>
                    <a:pt x="317" y="313"/>
                  </a:lnTo>
                  <a:lnTo>
                    <a:pt x="317" y="1952"/>
                  </a:lnTo>
                  <a:lnTo>
                    <a:pt x="1989" y="1952"/>
                  </a:lnTo>
                  <a:lnTo>
                    <a:pt x="2042" y="1992"/>
                  </a:lnTo>
                  <a:lnTo>
                    <a:pt x="2096" y="2027"/>
                  </a:lnTo>
                  <a:lnTo>
                    <a:pt x="2153" y="2057"/>
                  </a:lnTo>
                  <a:lnTo>
                    <a:pt x="2211" y="2083"/>
                  </a:lnTo>
                  <a:lnTo>
                    <a:pt x="2272" y="2105"/>
                  </a:lnTo>
                  <a:lnTo>
                    <a:pt x="2335" y="2122"/>
                  </a:lnTo>
                  <a:lnTo>
                    <a:pt x="2399" y="2135"/>
                  </a:lnTo>
                  <a:lnTo>
                    <a:pt x="2464" y="2142"/>
                  </a:lnTo>
                  <a:lnTo>
                    <a:pt x="2530" y="2144"/>
                  </a:lnTo>
                  <a:lnTo>
                    <a:pt x="2604" y="2141"/>
                  </a:lnTo>
                  <a:lnTo>
                    <a:pt x="2675" y="2132"/>
                  </a:lnTo>
                  <a:lnTo>
                    <a:pt x="2746" y="2117"/>
                  </a:lnTo>
                  <a:lnTo>
                    <a:pt x="2815" y="2096"/>
                  </a:lnTo>
                  <a:lnTo>
                    <a:pt x="2882" y="2069"/>
                  </a:lnTo>
                  <a:lnTo>
                    <a:pt x="2946" y="2036"/>
                  </a:lnTo>
                  <a:lnTo>
                    <a:pt x="3166" y="2253"/>
                  </a:lnTo>
                  <a:lnTo>
                    <a:pt x="3170" y="2257"/>
                  </a:lnTo>
                  <a:lnTo>
                    <a:pt x="3175" y="2260"/>
                  </a:lnTo>
                  <a:lnTo>
                    <a:pt x="3180" y="2264"/>
                  </a:lnTo>
                  <a:lnTo>
                    <a:pt x="159" y="2264"/>
                  </a:lnTo>
                  <a:lnTo>
                    <a:pt x="127" y="2261"/>
                  </a:lnTo>
                  <a:lnTo>
                    <a:pt x="97" y="2252"/>
                  </a:lnTo>
                  <a:lnTo>
                    <a:pt x="70" y="2238"/>
                  </a:lnTo>
                  <a:lnTo>
                    <a:pt x="47" y="2218"/>
                  </a:lnTo>
                  <a:lnTo>
                    <a:pt x="27" y="2195"/>
                  </a:lnTo>
                  <a:lnTo>
                    <a:pt x="13" y="2169"/>
                  </a:lnTo>
                  <a:lnTo>
                    <a:pt x="3" y="2139"/>
                  </a:lnTo>
                  <a:lnTo>
                    <a:pt x="0" y="210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3" y="96"/>
                  </a:lnTo>
                  <a:lnTo>
                    <a:pt x="27" y="69"/>
                  </a:lnTo>
                  <a:lnTo>
                    <a:pt x="47" y="46"/>
                  </a:lnTo>
                  <a:lnTo>
                    <a:pt x="70" y="27"/>
                  </a:lnTo>
                  <a:lnTo>
                    <a:pt x="97" y="12"/>
                  </a:lnTo>
                  <a:lnTo>
                    <a:pt x="127" y="4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19" name="Freeform 88"/>
            <p:cNvSpPr>
              <a:spLocks noEditPoints="1"/>
            </p:cNvSpPr>
            <p:nvPr/>
          </p:nvSpPr>
          <p:spPr bwMode="auto">
            <a:xfrm>
              <a:off x="2794000" y="2500313"/>
              <a:ext cx="309563" cy="304800"/>
            </a:xfrm>
            <a:custGeom>
              <a:avLst/>
              <a:gdLst>
                <a:gd name="T0" fmla="*/ 583 w 1559"/>
                <a:gd name="T1" fmla="*/ 151 h 1537"/>
                <a:gd name="T2" fmla="*/ 433 w 1559"/>
                <a:gd name="T3" fmla="*/ 203 h 1537"/>
                <a:gd name="T4" fmla="*/ 303 w 1559"/>
                <a:gd name="T5" fmla="*/ 299 h 1537"/>
                <a:gd name="T6" fmla="*/ 207 w 1559"/>
                <a:gd name="T7" fmla="*/ 426 h 1537"/>
                <a:gd name="T8" fmla="*/ 152 w 1559"/>
                <a:gd name="T9" fmla="*/ 576 h 1537"/>
                <a:gd name="T10" fmla="*/ 145 w 1559"/>
                <a:gd name="T11" fmla="*/ 736 h 1537"/>
                <a:gd name="T12" fmla="*/ 183 w 1559"/>
                <a:gd name="T13" fmla="*/ 889 h 1537"/>
                <a:gd name="T14" fmla="*/ 267 w 1559"/>
                <a:gd name="T15" fmla="*/ 1025 h 1537"/>
                <a:gd name="T16" fmla="*/ 387 w 1559"/>
                <a:gd name="T17" fmla="*/ 1132 h 1537"/>
                <a:gd name="T18" fmla="*/ 531 w 1559"/>
                <a:gd name="T19" fmla="*/ 1201 h 1537"/>
                <a:gd name="T20" fmla="*/ 691 w 1559"/>
                <a:gd name="T21" fmla="*/ 1224 h 1537"/>
                <a:gd name="T22" fmla="*/ 851 w 1559"/>
                <a:gd name="T23" fmla="*/ 1201 h 1537"/>
                <a:gd name="T24" fmla="*/ 996 w 1559"/>
                <a:gd name="T25" fmla="*/ 1132 h 1537"/>
                <a:gd name="T26" fmla="*/ 1117 w 1559"/>
                <a:gd name="T27" fmla="*/ 1025 h 1537"/>
                <a:gd name="T28" fmla="*/ 1199 w 1559"/>
                <a:gd name="T29" fmla="*/ 889 h 1537"/>
                <a:gd name="T30" fmla="*/ 1238 w 1559"/>
                <a:gd name="T31" fmla="*/ 736 h 1537"/>
                <a:gd name="T32" fmla="*/ 1230 w 1559"/>
                <a:gd name="T33" fmla="*/ 576 h 1537"/>
                <a:gd name="T34" fmla="*/ 1176 w 1559"/>
                <a:gd name="T35" fmla="*/ 426 h 1537"/>
                <a:gd name="T36" fmla="*/ 1080 w 1559"/>
                <a:gd name="T37" fmla="*/ 299 h 1537"/>
                <a:gd name="T38" fmla="*/ 950 w 1559"/>
                <a:gd name="T39" fmla="*/ 203 h 1537"/>
                <a:gd name="T40" fmla="*/ 800 w 1559"/>
                <a:gd name="T41" fmla="*/ 151 h 1537"/>
                <a:gd name="T42" fmla="*/ 691 w 1559"/>
                <a:gd name="T43" fmla="*/ 0 h 1537"/>
                <a:gd name="T44" fmla="*/ 871 w 1559"/>
                <a:gd name="T45" fmla="*/ 23 h 1537"/>
                <a:gd name="T46" fmla="*/ 1037 w 1559"/>
                <a:gd name="T47" fmla="*/ 91 h 1537"/>
                <a:gd name="T48" fmla="*/ 1181 w 1559"/>
                <a:gd name="T49" fmla="*/ 200 h 1537"/>
                <a:gd name="T50" fmla="*/ 1291 w 1559"/>
                <a:gd name="T51" fmla="*/ 341 h 1537"/>
                <a:gd name="T52" fmla="*/ 1359 w 1559"/>
                <a:gd name="T53" fmla="*/ 504 h 1537"/>
                <a:gd name="T54" fmla="*/ 1382 w 1559"/>
                <a:gd name="T55" fmla="*/ 682 h 1537"/>
                <a:gd name="T56" fmla="*/ 1357 w 1559"/>
                <a:gd name="T57" fmla="*/ 865 h 1537"/>
                <a:gd name="T58" fmla="*/ 1284 w 1559"/>
                <a:gd name="T59" fmla="*/ 1032 h 1537"/>
                <a:gd name="T60" fmla="*/ 1243 w 1559"/>
                <a:gd name="T61" fmla="*/ 1164 h 1537"/>
                <a:gd name="T62" fmla="*/ 1288 w 1559"/>
                <a:gd name="T63" fmla="*/ 1174 h 1537"/>
                <a:gd name="T64" fmla="*/ 1551 w 1559"/>
                <a:gd name="T65" fmla="*/ 1434 h 1537"/>
                <a:gd name="T66" fmla="*/ 1557 w 1559"/>
                <a:gd name="T67" fmla="*/ 1486 h 1537"/>
                <a:gd name="T68" fmla="*/ 1524 w 1559"/>
                <a:gd name="T69" fmla="*/ 1529 h 1537"/>
                <a:gd name="T70" fmla="*/ 1471 w 1559"/>
                <a:gd name="T71" fmla="*/ 1535 h 1537"/>
                <a:gd name="T72" fmla="*/ 1201 w 1559"/>
                <a:gd name="T73" fmla="*/ 1283 h 1537"/>
                <a:gd name="T74" fmla="*/ 1181 w 1559"/>
                <a:gd name="T75" fmla="*/ 1242 h 1537"/>
                <a:gd name="T76" fmla="*/ 1099 w 1559"/>
                <a:gd name="T77" fmla="*/ 1232 h 1537"/>
                <a:gd name="T78" fmla="*/ 935 w 1559"/>
                <a:gd name="T79" fmla="*/ 1320 h 1537"/>
                <a:gd name="T80" fmla="*/ 754 w 1559"/>
                <a:gd name="T81" fmla="*/ 1361 h 1537"/>
                <a:gd name="T82" fmla="*/ 571 w 1559"/>
                <a:gd name="T83" fmla="*/ 1353 h 1537"/>
                <a:gd name="T84" fmla="*/ 400 w 1559"/>
                <a:gd name="T85" fmla="*/ 1300 h 1537"/>
                <a:gd name="T86" fmla="*/ 248 w 1559"/>
                <a:gd name="T87" fmla="*/ 1205 h 1537"/>
                <a:gd name="T88" fmla="*/ 125 w 1559"/>
                <a:gd name="T89" fmla="*/ 1072 h 1537"/>
                <a:gd name="T90" fmla="*/ 42 w 1559"/>
                <a:gd name="T91" fmla="*/ 916 h 1537"/>
                <a:gd name="T92" fmla="*/ 3 w 1559"/>
                <a:gd name="T93" fmla="*/ 742 h 1537"/>
                <a:gd name="T94" fmla="*/ 11 w 1559"/>
                <a:gd name="T95" fmla="*/ 562 h 1537"/>
                <a:gd name="T96" fmla="*/ 65 w 1559"/>
                <a:gd name="T97" fmla="*/ 394 h 1537"/>
                <a:gd name="T98" fmla="*/ 161 w 1559"/>
                <a:gd name="T99" fmla="*/ 244 h 1537"/>
                <a:gd name="T100" fmla="*/ 295 w 1559"/>
                <a:gd name="T101" fmla="*/ 122 h 1537"/>
                <a:gd name="T102" fmla="*/ 454 w 1559"/>
                <a:gd name="T103" fmla="*/ 41 h 1537"/>
                <a:gd name="T104" fmla="*/ 630 w 1559"/>
                <a:gd name="T105" fmla="*/ 2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9" h="1537">
                  <a:moveTo>
                    <a:pt x="691" y="140"/>
                  </a:moveTo>
                  <a:lnTo>
                    <a:pt x="637" y="142"/>
                  </a:lnTo>
                  <a:lnTo>
                    <a:pt x="583" y="151"/>
                  </a:lnTo>
                  <a:lnTo>
                    <a:pt x="531" y="163"/>
                  </a:lnTo>
                  <a:lnTo>
                    <a:pt x="481" y="181"/>
                  </a:lnTo>
                  <a:lnTo>
                    <a:pt x="433" y="203"/>
                  </a:lnTo>
                  <a:lnTo>
                    <a:pt x="387" y="231"/>
                  </a:lnTo>
                  <a:lnTo>
                    <a:pt x="343" y="262"/>
                  </a:lnTo>
                  <a:lnTo>
                    <a:pt x="303" y="299"/>
                  </a:lnTo>
                  <a:lnTo>
                    <a:pt x="267" y="339"/>
                  </a:lnTo>
                  <a:lnTo>
                    <a:pt x="235" y="381"/>
                  </a:lnTo>
                  <a:lnTo>
                    <a:pt x="207" y="426"/>
                  </a:lnTo>
                  <a:lnTo>
                    <a:pt x="183" y="475"/>
                  </a:lnTo>
                  <a:lnTo>
                    <a:pt x="165" y="524"/>
                  </a:lnTo>
                  <a:lnTo>
                    <a:pt x="152" y="576"/>
                  </a:lnTo>
                  <a:lnTo>
                    <a:pt x="145" y="628"/>
                  </a:lnTo>
                  <a:lnTo>
                    <a:pt x="142" y="682"/>
                  </a:lnTo>
                  <a:lnTo>
                    <a:pt x="145" y="736"/>
                  </a:lnTo>
                  <a:lnTo>
                    <a:pt x="152" y="788"/>
                  </a:lnTo>
                  <a:lnTo>
                    <a:pt x="165" y="840"/>
                  </a:lnTo>
                  <a:lnTo>
                    <a:pt x="183" y="889"/>
                  </a:lnTo>
                  <a:lnTo>
                    <a:pt x="207" y="937"/>
                  </a:lnTo>
                  <a:lnTo>
                    <a:pt x="235" y="982"/>
                  </a:lnTo>
                  <a:lnTo>
                    <a:pt x="267" y="1025"/>
                  </a:lnTo>
                  <a:lnTo>
                    <a:pt x="303" y="1065"/>
                  </a:lnTo>
                  <a:lnTo>
                    <a:pt x="343" y="1101"/>
                  </a:lnTo>
                  <a:lnTo>
                    <a:pt x="387" y="1132"/>
                  </a:lnTo>
                  <a:lnTo>
                    <a:pt x="433" y="1160"/>
                  </a:lnTo>
                  <a:lnTo>
                    <a:pt x="481" y="1183"/>
                  </a:lnTo>
                  <a:lnTo>
                    <a:pt x="531" y="1201"/>
                  </a:lnTo>
                  <a:lnTo>
                    <a:pt x="583" y="1213"/>
                  </a:lnTo>
                  <a:lnTo>
                    <a:pt x="637" y="1221"/>
                  </a:lnTo>
                  <a:lnTo>
                    <a:pt x="691" y="1224"/>
                  </a:lnTo>
                  <a:lnTo>
                    <a:pt x="746" y="1221"/>
                  </a:lnTo>
                  <a:lnTo>
                    <a:pt x="800" y="1213"/>
                  </a:lnTo>
                  <a:lnTo>
                    <a:pt x="851" y="1201"/>
                  </a:lnTo>
                  <a:lnTo>
                    <a:pt x="902" y="1183"/>
                  </a:lnTo>
                  <a:lnTo>
                    <a:pt x="950" y="1160"/>
                  </a:lnTo>
                  <a:lnTo>
                    <a:pt x="996" y="1132"/>
                  </a:lnTo>
                  <a:lnTo>
                    <a:pt x="1040" y="1101"/>
                  </a:lnTo>
                  <a:lnTo>
                    <a:pt x="1080" y="1065"/>
                  </a:lnTo>
                  <a:lnTo>
                    <a:pt x="1117" y="1025"/>
                  </a:lnTo>
                  <a:lnTo>
                    <a:pt x="1149" y="982"/>
                  </a:lnTo>
                  <a:lnTo>
                    <a:pt x="1176" y="937"/>
                  </a:lnTo>
                  <a:lnTo>
                    <a:pt x="1199" y="889"/>
                  </a:lnTo>
                  <a:lnTo>
                    <a:pt x="1217" y="840"/>
                  </a:lnTo>
                  <a:lnTo>
                    <a:pt x="1230" y="788"/>
                  </a:lnTo>
                  <a:lnTo>
                    <a:pt x="1238" y="736"/>
                  </a:lnTo>
                  <a:lnTo>
                    <a:pt x="1240" y="682"/>
                  </a:lnTo>
                  <a:lnTo>
                    <a:pt x="1238" y="628"/>
                  </a:lnTo>
                  <a:lnTo>
                    <a:pt x="1230" y="576"/>
                  </a:lnTo>
                  <a:lnTo>
                    <a:pt x="1217" y="524"/>
                  </a:lnTo>
                  <a:lnTo>
                    <a:pt x="1199" y="475"/>
                  </a:lnTo>
                  <a:lnTo>
                    <a:pt x="1176" y="426"/>
                  </a:lnTo>
                  <a:lnTo>
                    <a:pt x="1149" y="381"/>
                  </a:lnTo>
                  <a:lnTo>
                    <a:pt x="1117" y="339"/>
                  </a:lnTo>
                  <a:lnTo>
                    <a:pt x="1080" y="299"/>
                  </a:lnTo>
                  <a:lnTo>
                    <a:pt x="1040" y="262"/>
                  </a:lnTo>
                  <a:lnTo>
                    <a:pt x="996" y="231"/>
                  </a:lnTo>
                  <a:lnTo>
                    <a:pt x="950" y="203"/>
                  </a:lnTo>
                  <a:lnTo>
                    <a:pt x="902" y="181"/>
                  </a:lnTo>
                  <a:lnTo>
                    <a:pt x="851" y="163"/>
                  </a:lnTo>
                  <a:lnTo>
                    <a:pt x="800" y="151"/>
                  </a:lnTo>
                  <a:lnTo>
                    <a:pt x="746" y="142"/>
                  </a:lnTo>
                  <a:lnTo>
                    <a:pt x="691" y="140"/>
                  </a:lnTo>
                  <a:close/>
                  <a:moveTo>
                    <a:pt x="691" y="0"/>
                  </a:moveTo>
                  <a:lnTo>
                    <a:pt x="753" y="2"/>
                  </a:lnTo>
                  <a:lnTo>
                    <a:pt x="813" y="11"/>
                  </a:lnTo>
                  <a:lnTo>
                    <a:pt x="871" y="23"/>
                  </a:lnTo>
                  <a:lnTo>
                    <a:pt x="928" y="41"/>
                  </a:lnTo>
                  <a:lnTo>
                    <a:pt x="983" y="63"/>
                  </a:lnTo>
                  <a:lnTo>
                    <a:pt x="1037" y="91"/>
                  </a:lnTo>
                  <a:lnTo>
                    <a:pt x="1087" y="122"/>
                  </a:lnTo>
                  <a:lnTo>
                    <a:pt x="1135" y="159"/>
                  </a:lnTo>
                  <a:lnTo>
                    <a:pt x="1181" y="200"/>
                  </a:lnTo>
                  <a:lnTo>
                    <a:pt x="1221" y="244"/>
                  </a:lnTo>
                  <a:lnTo>
                    <a:pt x="1259" y="292"/>
                  </a:lnTo>
                  <a:lnTo>
                    <a:pt x="1291" y="341"/>
                  </a:lnTo>
                  <a:lnTo>
                    <a:pt x="1318" y="394"/>
                  </a:lnTo>
                  <a:lnTo>
                    <a:pt x="1341" y="448"/>
                  </a:lnTo>
                  <a:lnTo>
                    <a:pt x="1359" y="504"/>
                  </a:lnTo>
                  <a:lnTo>
                    <a:pt x="1372" y="562"/>
                  </a:lnTo>
                  <a:lnTo>
                    <a:pt x="1380" y="621"/>
                  </a:lnTo>
                  <a:lnTo>
                    <a:pt x="1382" y="682"/>
                  </a:lnTo>
                  <a:lnTo>
                    <a:pt x="1379" y="744"/>
                  </a:lnTo>
                  <a:lnTo>
                    <a:pt x="1372" y="805"/>
                  </a:lnTo>
                  <a:lnTo>
                    <a:pt x="1357" y="865"/>
                  </a:lnTo>
                  <a:lnTo>
                    <a:pt x="1338" y="923"/>
                  </a:lnTo>
                  <a:lnTo>
                    <a:pt x="1313" y="979"/>
                  </a:lnTo>
                  <a:lnTo>
                    <a:pt x="1284" y="1032"/>
                  </a:lnTo>
                  <a:lnTo>
                    <a:pt x="1249" y="1083"/>
                  </a:lnTo>
                  <a:lnTo>
                    <a:pt x="1210" y="1131"/>
                  </a:lnTo>
                  <a:lnTo>
                    <a:pt x="1243" y="1164"/>
                  </a:lnTo>
                  <a:lnTo>
                    <a:pt x="1259" y="1164"/>
                  </a:lnTo>
                  <a:lnTo>
                    <a:pt x="1274" y="1167"/>
                  </a:lnTo>
                  <a:lnTo>
                    <a:pt x="1288" y="1174"/>
                  </a:lnTo>
                  <a:lnTo>
                    <a:pt x="1301" y="1184"/>
                  </a:lnTo>
                  <a:lnTo>
                    <a:pt x="1539" y="1419"/>
                  </a:lnTo>
                  <a:lnTo>
                    <a:pt x="1551" y="1434"/>
                  </a:lnTo>
                  <a:lnTo>
                    <a:pt x="1557" y="1451"/>
                  </a:lnTo>
                  <a:lnTo>
                    <a:pt x="1559" y="1468"/>
                  </a:lnTo>
                  <a:lnTo>
                    <a:pt x="1557" y="1486"/>
                  </a:lnTo>
                  <a:lnTo>
                    <a:pt x="1551" y="1503"/>
                  </a:lnTo>
                  <a:lnTo>
                    <a:pt x="1539" y="1517"/>
                  </a:lnTo>
                  <a:lnTo>
                    <a:pt x="1524" y="1529"/>
                  </a:lnTo>
                  <a:lnTo>
                    <a:pt x="1507" y="1535"/>
                  </a:lnTo>
                  <a:lnTo>
                    <a:pt x="1489" y="1537"/>
                  </a:lnTo>
                  <a:lnTo>
                    <a:pt x="1471" y="1535"/>
                  </a:lnTo>
                  <a:lnTo>
                    <a:pt x="1454" y="1529"/>
                  </a:lnTo>
                  <a:lnTo>
                    <a:pt x="1439" y="1517"/>
                  </a:lnTo>
                  <a:lnTo>
                    <a:pt x="1201" y="1283"/>
                  </a:lnTo>
                  <a:lnTo>
                    <a:pt x="1190" y="1270"/>
                  </a:lnTo>
                  <a:lnTo>
                    <a:pt x="1184" y="1256"/>
                  </a:lnTo>
                  <a:lnTo>
                    <a:pt x="1181" y="1242"/>
                  </a:lnTo>
                  <a:lnTo>
                    <a:pt x="1181" y="1226"/>
                  </a:lnTo>
                  <a:lnTo>
                    <a:pt x="1148" y="1193"/>
                  </a:lnTo>
                  <a:lnTo>
                    <a:pt x="1099" y="1232"/>
                  </a:lnTo>
                  <a:lnTo>
                    <a:pt x="1046" y="1266"/>
                  </a:lnTo>
                  <a:lnTo>
                    <a:pt x="992" y="1295"/>
                  </a:lnTo>
                  <a:lnTo>
                    <a:pt x="935" y="1320"/>
                  </a:lnTo>
                  <a:lnTo>
                    <a:pt x="877" y="1338"/>
                  </a:lnTo>
                  <a:lnTo>
                    <a:pt x="817" y="1352"/>
                  </a:lnTo>
                  <a:lnTo>
                    <a:pt x="754" y="1361"/>
                  </a:lnTo>
                  <a:lnTo>
                    <a:pt x="691" y="1364"/>
                  </a:lnTo>
                  <a:lnTo>
                    <a:pt x="630" y="1361"/>
                  </a:lnTo>
                  <a:lnTo>
                    <a:pt x="571" y="1353"/>
                  </a:lnTo>
                  <a:lnTo>
                    <a:pt x="512" y="1341"/>
                  </a:lnTo>
                  <a:lnTo>
                    <a:pt x="454" y="1323"/>
                  </a:lnTo>
                  <a:lnTo>
                    <a:pt x="400" y="1300"/>
                  </a:lnTo>
                  <a:lnTo>
                    <a:pt x="347" y="1273"/>
                  </a:lnTo>
                  <a:lnTo>
                    <a:pt x="295" y="1241"/>
                  </a:lnTo>
                  <a:lnTo>
                    <a:pt x="248" y="1205"/>
                  </a:lnTo>
                  <a:lnTo>
                    <a:pt x="203" y="1164"/>
                  </a:lnTo>
                  <a:lnTo>
                    <a:pt x="161" y="1120"/>
                  </a:lnTo>
                  <a:lnTo>
                    <a:pt x="125" y="1072"/>
                  </a:lnTo>
                  <a:lnTo>
                    <a:pt x="93" y="1022"/>
                  </a:lnTo>
                  <a:lnTo>
                    <a:pt x="65" y="969"/>
                  </a:lnTo>
                  <a:lnTo>
                    <a:pt x="42" y="916"/>
                  </a:lnTo>
                  <a:lnTo>
                    <a:pt x="23" y="859"/>
                  </a:lnTo>
                  <a:lnTo>
                    <a:pt x="11" y="801"/>
                  </a:lnTo>
                  <a:lnTo>
                    <a:pt x="3" y="742"/>
                  </a:lnTo>
                  <a:lnTo>
                    <a:pt x="0" y="682"/>
                  </a:lnTo>
                  <a:lnTo>
                    <a:pt x="3" y="621"/>
                  </a:lnTo>
                  <a:lnTo>
                    <a:pt x="11" y="562"/>
                  </a:lnTo>
                  <a:lnTo>
                    <a:pt x="23" y="504"/>
                  </a:lnTo>
                  <a:lnTo>
                    <a:pt x="42" y="448"/>
                  </a:lnTo>
                  <a:lnTo>
                    <a:pt x="65" y="394"/>
                  </a:lnTo>
                  <a:lnTo>
                    <a:pt x="93" y="341"/>
                  </a:lnTo>
                  <a:lnTo>
                    <a:pt x="125" y="292"/>
                  </a:lnTo>
                  <a:lnTo>
                    <a:pt x="161" y="244"/>
                  </a:lnTo>
                  <a:lnTo>
                    <a:pt x="203" y="200"/>
                  </a:lnTo>
                  <a:lnTo>
                    <a:pt x="248" y="159"/>
                  </a:lnTo>
                  <a:lnTo>
                    <a:pt x="295" y="122"/>
                  </a:lnTo>
                  <a:lnTo>
                    <a:pt x="347" y="91"/>
                  </a:lnTo>
                  <a:lnTo>
                    <a:pt x="400" y="63"/>
                  </a:lnTo>
                  <a:lnTo>
                    <a:pt x="454" y="41"/>
                  </a:lnTo>
                  <a:lnTo>
                    <a:pt x="512" y="23"/>
                  </a:lnTo>
                  <a:lnTo>
                    <a:pt x="571" y="11"/>
                  </a:lnTo>
                  <a:lnTo>
                    <a:pt x="630" y="2"/>
                  </a:lnTo>
                  <a:lnTo>
                    <a:pt x="6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715135" y="485140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FastAPI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构建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服务器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205" y="992505"/>
            <a:ext cx="4665980" cy="5621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3200" y="359410"/>
            <a:ext cx="9194800" cy="868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expo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构建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take_pictures_app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5" y="885190"/>
            <a:ext cx="2834005" cy="58350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 rot="2563817">
            <a:off x="10336987" y="4282695"/>
            <a:ext cx="2156144" cy="3655166"/>
          </a:xfrm>
          <a:custGeom>
            <a:avLst/>
            <a:gdLst>
              <a:gd name="connsiteX0" fmla="*/ 125713 w 2156144"/>
              <a:gd name="connsiteY0" fmla="*/ 125714 h 3655166"/>
              <a:gd name="connsiteX1" fmla="*/ 429212 w 2156144"/>
              <a:gd name="connsiteY1" fmla="*/ 0 h 3655166"/>
              <a:gd name="connsiteX2" fmla="*/ 447538 w 2156144"/>
              <a:gd name="connsiteY2" fmla="*/ 0 h 3655166"/>
              <a:gd name="connsiteX3" fmla="*/ 2156144 w 2156144"/>
              <a:gd name="connsiteY3" fmla="*/ 1849636 h 3655166"/>
              <a:gd name="connsiteX4" fmla="*/ 201583 w 2156144"/>
              <a:gd name="connsiteY4" fmla="*/ 3655166 h 3655166"/>
              <a:gd name="connsiteX5" fmla="*/ 189236 w 2156144"/>
              <a:gd name="connsiteY5" fmla="*/ 3648464 h 3655166"/>
              <a:gd name="connsiteX6" fmla="*/ 0 w 2156144"/>
              <a:gd name="connsiteY6" fmla="*/ 3292555 h 3655166"/>
              <a:gd name="connsiteX7" fmla="*/ 0 w 2156144"/>
              <a:gd name="connsiteY7" fmla="*/ 429212 h 3655166"/>
              <a:gd name="connsiteX8" fmla="*/ 125713 w 2156144"/>
              <a:gd name="connsiteY8" fmla="*/ 125714 h 36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6144" h="3655166">
                <a:moveTo>
                  <a:pt x="125713" y="125714"/>
                </a:moveTo>
                <a:cubicBezTo>
                  <a:pt x="203386" y="48042"/>
                  <a:pt x="310688" y="0"/>
                  <a:pt x="429212" y="0"/>
                </a:cubicBezTo>
                <a:lnTo>
                  <a:pt x="447538" y="0"/>
                </a:lnTo>
                <a:lnTo>
                  <a:pt x="2156144" y="1849636"/>
                </a:lnTo>
                <a:lnTo>
                  <a:pt x="201583" y="3655166"/>
                </a:lnTo>
                <a:lnTo>
                  <a:pt x="189236" y="3648464"/>
                </a:lnTo>
                <a:cubicBezTo>
                  <a:pt x="75065" y="3571331"/>
                  <a:pt x="0" y="3440710"/>
                  <a:pt x="0" y="3292555"/>
                </a:cubicBezTo>
                <a:lnTo>
                  <a:pt x="0" y="429212"/>
                </a:lnTo>
                <a:cubicBezTo>
                  <a:pt x="0" y="310689"/>
                  <a:pt x="48041" y="203386"/>
                  <a:pt x="125713" y="125714"/>
                </a:cubicBezTo>
                <a:close/>
              </a:path>
            </a:pathLst>
          </a:custGeom>
          <a:solidFill>
            <a:srgbClr val="9DC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439795" y="2699385"/>
            <a:ext cx="7887970" cy="25844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铸字美心体简" panose="00020600040101010101" charset="-122"/>
                <a:ea typeface="汉仪铸字美心体简" panose="00020600040101010101" charset="-122"/>
                <a:cs typeface="汉仪铸字美心体简" panose="00020600040101010101" charset="-122"/>
              </a:rPr>
              <a:t>谢谢大家观看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汉仪铸字美心体简" panose="00020600040101010101" charset="-122"/>
              <a:ea typeface="汉仪铸字美心体简" panose="00020600040101010101" charset="-122"/>
              <a:cs typeface="汉仪铸字美心体简" panose="00020600040101010101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415.5,&quot;left&quot;:55.6,&quot;top&quot;:59.85,&quot;width&quot;:1234.3}"/>
</p:tagLst>
</file>

<file path=ppt/tags/tag2.xml><?xml version="1.0" encoding="utf-8"?>
<p:tagLst xmlns:p="http://schemas.openxmlformats.org/presentationml/2006/main">
  <p:tag name="KSO_WM_DIAGRAM_VIRTUALLY_FRAME" val="{&quot;height&quot;:415.5,&quot;left&quot;:55.6,&quot;top&quot;:59.85,&quot;width&quot;:1234.3}"/>
</p:tagLst>
</file>

<file path=ppt/tags/tag3.xml><?xml version="1.0" encoding="utf-8"?>
<p:tagLst xmlns:p="http://schemas.openxmlformats.org/presentationml/2006/main">
  <p:tag name="KSO_WM_DIAGRAM_VIRTUALLY_FRAME" val="{&quot;height&quot;:415.5,&quot;left&quot;:55.6,&quot;top&quot;:59.85,&quot;width&quot;:1234.3}"/>
</p:tagLst>
</file>

<file path=ppt/tags/tag4.xml><?xml version="1.0" encoding="utf-8"?>
<p:tagLst xmlns:p="http://schemas.openxmlformats.org/presentationml/2006/main">
  <p:tag name="KSO_WM_DIAGRAM_VIRTUALLY_FRAME" val="{&quot;height&quot;:415.5,&quot;left&quot;:55.6,&quot;top&quot;:59.85,&quot;width&quot;:1234.3}"/>
</p:tagLst>
</file>

<file path=ppt/tags/tag5.xml><?xml version="1.0" encoding="utf-8"?>
<p:tagLst xmlns:p="http://schemas.openxmlformats.org/presentationml/2006/main">
  <p:tag name="KSO_WM_DIAGRAM_VIRTUALLY_FRAME" val="{&quot;height&quot;:415.5,&quot;left&quot;:55.6,&quot;top&quot;:59.85,&quot;width&quot;:1234.3}"/>
</p:tagLst>
</file>

<file path=ppt/tags/tag6.xml><?xml version="1.0" encoding="utf-8"?>
<p:tagLst xmlns:p="http://schemas.openxmlformats.org/presentationml/2006/main">
  <p:tag name="KSO_WM_DIAGRAM_VIRTUALLY_FRAME" val="{&quot;height&quot;:415.5,&quot;left&quot;:55.6,&quot;top&quot;:59.85,&quot;width&quot;:1234.3}"/>
</p:tagLst>
</file>

<file path=ppt/tags/tag7.xml><?xml version="1.0" encoding="utf-8"?>
<p:tagLst xmlns:p="http://schemas.openxmlformats.org/presentationml/2006/main">
  <p:tag name="KSO_WM_DIAGRAM_VIRTUALLY_FRAME" val="{&quot;height&quot;:415.5,&quot;left&quot;:55.6,&quot;top&quot;:59.85,&quot;width&quot;:1234.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WPS 演示</Application>
  <PresentationFormat>宽屏</PresentationFormat>
  <Paragraphs>37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汉仪铸字美心体简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尹 欢</dc:creator>
  <cp:lastModifiedBy>玄穸</cp:lastModifiedBy>
  <cp:revision>43</cp:revision>
  <dcterms:created xsi:type="dcterms:W3CDTF">2020-10-13T06:15:00Z</dcterms:created>
  <dcterms:modified xsi:type="dcterms:W3CDTF">2025-10-22T14:00:14Z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KSOTemplateUUID">
    <vt:lpwstr>v1.0_mb_dIs5Nv4vsnLFDxa60QpbGA==</vt:lpwstr>
  </property>
  <property fmtid="{D5CDD505-2E9C-101B-9397-08002B2CF9AE}" pid="4" name="ICV">
    <vt:lpwstr>BB5897A10B9A44DE89ADCC63BE6A7435_11</vt:lpwstr>
  </property>
</Properties>
</file>